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svg" /><Relationship Id="rId1" Type="http://schemas.openxmlformats.org/officeDocument/2006/relationships/image" Target="../media/image11.png" /><Relationship Id="rId4" Type="http://schemas.openxmlformats.org/officeDocument/2006/relationships/image" Target="../media/image14.sv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svg" /><Relationship Id="rId1" Type="http://schemas.openxmlformats.org/officeDocument/2006/relationships/image" Target="../media/image11.png" /><Relationship Id="rId4" Type="http://schemas.openxmlformats.org/officeDocument/2006/relationships/image" Target="../media/image14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70203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1F002-0EF0-4998-83BB-47F4748E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02" y="1612232"/>
            <a:ext cx="9171432" cy="47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B238E-59EB-47FA-B20F-40577A0B9AD4}"/>
              </a:ext>
            </a:extLst>
          </p:cNvPr>
          <p:cNvSpPr txBox="1"/>
          <p:nvPr/>
        </p:nvSpPr>
        <p:spPr>
          <a:xfrm>
            <a:off x="579865" y="1913021"/>
            <a:ext cx="472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117AB-6C25-704B-A0D9-C61A288B8206}"/>
              </a:ext>
            </a:extLst>
          </p:cNvPr>
          <p:cNvSpPr txBox="1"/>
          <p:nvPr/>
        </p:nvSpPr>
        <p:spPr>
          <a:xfrm>
            <a:off x="5118100" y="24238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F9B3A8-F683-D045-8F24-E0A3D8C61AFC}"/>
              </a:ext>
            </a:extLst>
          </p:cNvPr>
          <p:cNvSpPr txBox="1"/>
          <p:nvPr/>
        </p:nvSpPr>
        <p:spPr>
          <a:xfrm>
            <a:off x="623206" y="2133600"/>
            <a:ext cx="5123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• A portable and stylish wallet </a:t>
            </a:r>
          </a:p>
          <a:p>
            <a:pPr algn="l"/>
            <a:endParaRPr lang="en-US"/>
          </a:p>
          <a:p>
            <a:pPr algn="l"/>
            <a:r>
              <a:rPr lang="en-US"/>
              <a:t>• A one that has cool features like a mini screen that             </a:t>
            </a:r>
          </a:p>
          <a:p>
            <a:pPr algn="l"/>
            <a:r>
              <a:rPr lang="en-US"/>
              <a:t>   shows time</a:t>
            </a:r>
          </a:p>
          <a:p>
            <a:pPr algn="l"/>
            <a:endParaRPr lang="en-US"/>
          </a:p>
          <a:p>
            <a:pPr algn="l"/>
            <a:r>
              <a:rPr lang="en-US"/>
              <a:t>• A wallet that will be easy to locate (GPS tracker)</a:t>
            </a:r>
          </a:p>
          <a:p>
            <a:pPr algn="l"/>
            <a:endParaRPr lang="en-US"/>
          </a:p>
          <a:p>
            <a:pPr algn="l"/>
            <a:r>
              <a:rPr lang="en-US"/>
              <a:t>• A smooth wallet that can fit all my cards and cash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73599-2269-4547-8D90-DF8F54302DC4}"/>
              </a:ext>
            </a:extLst>
          </p:cNvPr>
          <p:cNvSpPr txBox="1"/>
          <p:nvPr/>
        </p:nvSpPr>
        <p:spPr>
          <a:xfrm>
            <a:off x="5122635" y="24238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D1F1E-BCDD-3544-AD33-77ADF360BAAD}"/>
              </a:ext>
            </a:extLst>
          </p:cNvPr>
          <p:cNvSpPr txBox="1"/>
          <p:nvPr/>
        </p:nvSpPr>
        <p:spPr>
          <a:xfrm>
            <a:off x="5122635" y="24238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417F6-20F9-B74C-A7FB-4EED17B8B782}"/>
              </a:ext>
            </a:extLst>
          </p:cNvPr>
          <p:cNvSpPr txBox="1"/>
          <p:nvPr/>
        </p:nvSpPr>
        <p:spPr>
          <a:xfrm flipV="1">
            <a:off x="6257472" y="2104571"/>
            <a:ext cx="52451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2FF8C-897E-9249-AAC9-5F31A68CA313}"/>
              </a:ext>
            </a:extLst>
          </p:cNvPr>
          <p:cNvSpPr txBox="1"/>
          <p:nvPr/>
        </p:nvSpPr>
        <p:spPr>
          <a:xfrm flipV="1">
            <a:off x="6445205" y="1468981"/>
            <a:ext cx="5484087" cy="350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CF499-7071-CB49-8763-9426E829A390}"/>
              </a:ext>
            </a:extLst>
          </p:cNvPr>
          <p:cNvSpPr txBox="1"/>
          <p:nvPr/>
        </p:nvSpPr>
        <p:spPr>
          <a:xfrm>
            <a:off x="6841671" y="2260599"/>
            <a:ext cx="3880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• A wallet that can can sync with my phone </a:t>
            </a:r>
          </a:p>
          <a:p>
            <a:pPr algn="l"/>
            <a:endParaRPr lang="en-US"/>
          </a:p>
          <a:p>
            <a:pPr algn="l"/>
            <a:r>
              <a:rPr lang="en-US"/>
              <a:t>• It needs to be portable and able to fit in a small pocket </a:t>
            </a:r>
          </a:p>
          <a:p>
            <a:pPr algn="l"/>
            <a:endParaRPr lang="en-US"/>
          </a:p>
          <a:p>
            <a:r>
              <a:rPr lang="en-US"/>
              <a:t>•it shows time and holds a lot of cards and cash</a:t>
            </a:r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658429" y="1469889"/>
            <a:ext cx="50969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GB" sz="1600" dirty="0"/>
              <a:t>__________</a:t>
            </a:r>
            <a:r>
              <a:rPr lang="en-US" sz="1600" dirty="0"/>
              <a:t>  Neo Makwela</a:t>
            </a:r>
            <a:r>
              <a:rPr lang="en-GB" sz="1600" dirty="0"/>
              <a:t>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US" sz="1600" dirty="0"/>
              <a:t>                                            </a:t>
            </a:r>
            <a:endParaRPr lang="en-GB" sz="1600" dirty="0"/>
          </a:p>
          <a:p>
            <a:r>
              <a:rPr lang="en-GB" sz="2000" dirty="0"/>
              <a:t>Needs a way to</a:t>
            </a:r>
            <a:r>
              <a:rPr lang="en-US" sz="2000" dirty="0"/>
              <a:t>(</a:t>
            </a:r>
            <a:r>
              <a:rPr lang="en-GB" sz="2000" dirty="0"/>
              <a:t> </a:t>
            </a:r>
            <a:r>
              <a:rPr lang="en-US" sz="1600" dirty="0"/>
              <a:t>store his cards and license in style)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r>
              <a:rPr lang="en-US" sz="1600" dirty="0"/>
              <a:t>Because many wallets have old fashioned designs  and it’s kind of boring. We need a wallet that accommodate the tittle innovative wallet or techno wallet 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12932" y="3734687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160E1-5D00-2B42-A635-6248E98A6AF5}"/>
              </a:ext>
            </a:extLst>
          </p:cNvPr>
          <p:cNvSpPr txBox="1"/>
          <p:nvPr/>
        </p:nvSpPr>
        <p:spPr>
          <a:xfrm>
            <a:off x="1324429" y="2396671"/>
            <a:ext cx="3989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He needs a wallet that’s unique  and</a:t>
            </a:r>
          </a:p>
          <a:p>
            <a:pPr algn="l"/>
            <a:endParaRPr lang="en-US"/>
          </a:p>
          <a:p>
            <a:pPr algn="l"/>
            <a:r>
              <a:rPr lang="en-US"/>
              <a:t> stands out from the other wallets </a:t>
            </a:r>
          </a:p>
          <a:p>
            <a:pPr algn="l"/>
            <a:endParaRPr lang="en-US"/>
          </a:p>
          <a:p>
            <a:pPr algn="l"/>
            <a:r>
              <a:rPr lang="en-US"/>
              <a:t>one with a new techno style and a</a:t>
            </a:r>
          </a:p>
          <a:p>
            <a:pPr algn="l"/>
            <a:endParaRPr lang="en-US"/>
          </a:p>
          <a:p>
            <a:pPr algn="l"/>
            <a:r>
              <a:rPr lang="en-US"/>
              <a:t> modern sense and beauty 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Neo’s old wallet is a bit too big for his pockets and it’s old fashioned and has an old design </a:t>
            </a:r>
            <a:endParaRPr lang="en-GB" dirty="0"/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>
              <a:gd name="adj" fmla="val 0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46E4C58-B24A-694E-A6AA-597860C9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" y="2297646"/>
            <a:ext cx="1835881" cy="1178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E66D3F-7332-2B4A-A885-C8256F2B1A9D}"/>
              </a:ext>
            </a:extLst>
          </p:cNvPr>
          <p:cNvSpPr txBox="1"/>
          <p:nvPr/>
        </p:nvSpPr>
        <p:spPr>
          <a:xfrm>
            <a:off x="526313" y="3582145"/>
            <a:ext cx="183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A design showing his name and is also stylish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3BBAB-CD00-B44A-B237-D3C07A7D8BAC}"/>
              </a:ext>
            </a:extLst>
          </p:cNvPr>
          <p:cNvSpPr txBox="1"/>
          <p:nvPr/>
        </p:nvSpPr>
        <p:spPr>
          <a:xfrm>
            <a:off x="2857500" y="2423885"/>
            <a:ext cx="1869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And makes him the center of attention and can easily be found when lost because it’s features 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B3CDBD2D-ABA0-9F45-8353-E74FAA540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762" y="2267857"/>
            <a:ext cx="1901001" cy="7820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528BFB-05F0-804B-A787-061A05EA0682}"/>
              </a:ext>
            </a:extLst>
          </p:cNvPr>
          <p:cNvSpPr txBox="1"/>
          <p:nvPr/>
        </p:nvSpPr>
        <p:spPr>
          <a:xfrm>
            <a:off x="5122636" y="3120360"/>
            <a:ext cx="1851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It can insert as many cards but doesn’t lose its original purpose and functionality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4C5071-9165-754A-996B-D813A7D2F627}"/>
              </a:ext>
            </a:extLst>
          </p:cNvPr>
          <p:cNvSpPr txBox="1"/>
          <p:nvPr/>
        </p:nvSpPr>
        <p:spPr>
          <a:xfrm>
            <a:off x="7427317" y="2323867"/>
            <a:ext cx="202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It has a biometric input for safety and displays the time and balance for you 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674A1830-CF16-1E43-BB16-83F33EBF0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071" y="2256053"/>
            <a:ext cx="1667391" cy="11729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231287-CC4F-5B4B-8D2E-A817D143564C}"/>
              </a:ext>
            </a:extLst>
          </p:cNvPr>
          <p:cNvSpPr txBox="1"/>
          <p:nvPr/>
        </p:nvSpPr>
        <p:spPr>
          <a:xfrm>
            <a:off x="9651068" y="3499431"/>
            <a:ext cx="210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It has a smooth body with a comfortable design for finger texture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DD9326-2EBA-9F4B-B52A-20324445FE24}"/>
              </a:ext>
            </a:extLst>
          </p:cNvPr>
          <p:cNvSpPr txBox="1"/>
          <p:nvPr/>
        </p:nvSpPr>
        <p:spPr>
          <a:xfrm>
            <a:off x="429230" y="5763018"/>
            <a:ext cx="1170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The wallet displays so many advanced features and will not cost that much on the market and has a carbon fiber body </a:t>
            </a:r>
          </a:p>
          <a:p>
            <a:pPr algn="l"/>
            <a:r>
              <a:rPr lang="en-US"/>
              <a:t>Making it weight less and it is waterproof and durable than most wallets it can fit in a pocket and it’s unique design is</a:t>
            </a:r>
          </a:p>
          <a:p>
            <a:pPr algn="l"/>
            <a:r>
              <a:rPr lang="en-US"/>
              <a:t>made for future of technology and will be used for many years depending on the established of technology to the world </a:t>
            </a:r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FF5E385-438D-1A40-A6DD-5B560068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1" y="1827430"/>
            <a:ext cx="3082126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0FAFDC6-4BC0-7844-8F02-1E10CF2DE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589" y="1860142"/>
            <a:ext cx="3164543" cy="1755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D3E87BC-23BA-C54D-A5AD-45F942668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308" y="1773422"/>
            <a:ext cx="3075397" cy="1710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2F309F-AE14-7A45-8667-5A85046C5A1D}"/>
              </a:ext>
            </a:extLst>
          </p:cNvPr>
          <p:cNvSpPr txBox="1"/>
          <p:nvPr/>
        </p:nvSpPr>
        <p:spPr>
          <a:xfrm>
            <a:off x="749644" y="3615725"/>
            <a:ext cx="3082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The( front)of the wallet will display a light grey and indigo  color with the logo showing on the screen ,made out of smooth carbon fiber and has a it’s portable with a size made costum for your hand size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F7399-4359-5142-9D29-EFC89D3D5063}"/>
              </a:ext>
            </a:extLst>
          </p:cNvPr>
          <p:cNvSpPr txBox="1"/>
          <p:nvPr/>
        </p:nvSpPr>
        <p:spPr>
          <a:xfrm>
            <a:off x="4470421" y="3906009"/>
            <a:ext cx="3082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(Interior) it will have eight card pockets with magnets on the edges to make it lock if closed it’s also water proof and portable to hold with a GPS tracker chip in the middle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7400C-C589-1C4A-9F5D-9E4F34811E53}"/>
              </a:ext>
            </a:extLst>
          </p:cNvPr>
          <p:cNvSpPr txBox="1"/>
          <p:nvPr/>
        </p:nvSpPr>
        <p:spPr>
          <a:xfrm>
            <a:off x="8022832" y="3678322"/>
            <a:ext cx="3419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(Back) the finger print on the left edge corner made to keep your wallet locked and secured and can only be unlocked by the user only which is a cool feature with the the waterproof cover so that it can handle extreme pressure </a:t>
            </a:r>
          </a:p>
        </p:txBody>
      </p:sp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5CC5D60-BD04-DA4B-9B51-D9AEA83A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2" y="2761850"/>
            <a:ext cx="4700793" cy="3376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67004-5B80-D54E-B9F2-85CCDFFF9A47}"/>
              </a:ext>
            </a:extLst>
          </p:cNvPr>
          <p:cNvSpPr txBox="1"/>
          <p:nvPr/>
        </p:nvSpPr>
        <p:spPr>
          <a:xfrm>
            <a:off x="6717956" y="1705066"/>
            <a:ext cx="1848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The features have worked pretty well /correctly (even the screen displayed it’s main purpose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C4D68-A032-0048-BC41-0799EE01F624}"/>
              </a:ext>
            </a:extLst>
          </p:cNvPr>
          <p:cNvSpPr txBox="1"/>
          <p:nvPr/>
        </p:nvSpPr>
        <p:spPr>
          <a:xfrm>
            <a:off x="9644742" y="157117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The water proof part because it only lasts minutes until the mother board fries so it needs an upgrade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2E033-586E-BF45-AF54-498CB7EF12B9}"/>
              </a:ext>
            </a:extLst>
          </p:cNvPr>
          <p:cNvSpPr txBox="1"/>
          <p:nvPr/>
        </p:nvSpPr>
        <p:spPr>
          <a:xfrm>
            <a:off x="6596742" y="431074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•How much might the price of the wallet cost on the market?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3ACE5-C94B-AE48-B50F-5226203347A5}"/>
              </a:ext>
            </a:extLst>
          </p:cNvPr>
          <p:cNvSpPr txBox="1"/>
          <p:nvPr/>
        </p:nvSpPr>
        <p:spPr>
          <a:xfrm>
            <a:off x="6614380" y="5445932"/>
            <a:ext cx="2540344" cy="91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• Will the wallet come in different colors or forms then the ones it  has?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F65586-8A35-804A-B824-86493D16FA01}"/>
              </a:ext>
            </a:extLst>
          </p:cNvPr>
          <p:cNvSpPr txBox="1"/>
          <p:nvPr/>
        </p:nvSpPr>
        <p:spPr>
          <a:xfrm>
            <a:off x="9431564" y="450124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• Give the wallet a wire less charging feature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B38BE-ED47-384A-9ED5-D9ABA93E1B64}"/>
              </a:ext>
            </a:extLst>
          </p:cNvPr>
          <p:cNvSpPr txBox="1"/>
          <p:nvPr/>
        </p:nvSpPr>
        <p:spPr>
          <a:xfrm>
            <a:off x="9485993" y="53811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•It must have an 5000mAh battery so it can last for weeks </a:t>
            </a:r>
          </a:p>
        </p:txBody>
      </p:sp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322</Words>
  <Application>Microsoft Office PowerPoint</Application>
  <PresentationFormat>Widescreen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Unknown User</cp:lastModifiedBy>
  <cp:revision>9</cp:revision>
  <dcterms:created xsi:type="dcterms:W3CDTF">2021-04-25T10:17:49Z</dcterms:created>
  <dcterms:modified xsi:type="dcterms:W3CDTF">2021-09-09T12:58:15Z</dcterms:modified>
</cp:coreProperties>
</file>