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13" autoAdjust="0"/>
  </p:normalViewPr>
  <p:slideViewPr>
    <p:cSldViewPr>
      <p:cViewPr>
        <p:scale>
          <a:sx n="75" d="100"/>
          <a:sy n="75" d="100"/>
        </p:scale>
        <p:origin x="-34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03624-DD2F-454B-B59E-5CA02855C08C}" type="datetimeFigureOut">
              <a:rPr lang="en-ZA" smtClean="0"/>
              <a:t>31 Aug 2021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B9B27-438A-4F18-B56B-74BFC45635A1}" type="slidenum">
              <a:rPr lang="en-ZA" smtClean="0"/>
              <a:t>‹#›</a:t>
            </a:fld>
            <a:endParaRPr lang="en-ZA"/>
          </a:p>
        </p:txBody>
      </p:sp>
    </p:spTree>
    <p:extLst>
      <p:ext uri="{BB962C8B-B14F-4D97-AF65-F5344CB8AC3E}">
        <p14:creationId xmlns:p14="http://schemas.microsoft.com/office/powerpoint/2010/main" val="377433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hospital due to the fact that they swallowed a toy. Imagine the pain that this kid and their parent will be going through.</a:t>
            </a:r>
          </a:p>
          <a:p>
            <a:endParaRPr lang="en-ZA" dirty="0"/>
          </a:p>
        </p:txBody>
      </p:sp>
      <p:sp>
        <p:nvSpPr>
          <p:cNvPr id="4" name="Slide Number Placeholder 3"/>
          <p:cNvSpPr>
            <a:spLocks noGrp="1"/>
          </p:cNvSpPr>
          <p:nvPr>
            <p:ph type="sldNum" sz="quarter" idx="10"/>
          </p:nvPr>
        </p:nvSpPr>
        <p:spPr/>
        <p:txBody>
          <a:bodyPr/>
          <a:lstStyle/>
          <a:p>
            <a:fld id="{97BB9B27-438A-4F18-B56B-74BFC45635A1}" type="slidenum">
              <a:rPr lang="en-ZA" smtClean="0"/>
              <a:t>3</a:t>
            </a:fld>
            <a:endParaRPr lang="en-ZA"/>
          </a:p>
        </p:txBody>
      </p:sp>
    </p:spTree>
    <p:extLst>
      <p:ext uri="{BB962C8B-B14F-4D97-AF65-F5344CB8AC3E}">
        <p14:creationId xmlns:p14="http://schemas.microsoft.com/office/powerpoint/2010/main" val="320162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 toys for toddlers </a:t>
            </a:r>
            <a:endParaRPr lang="en-ZA" dirty="0"/>
          </a:p>
        </p:txBody>
      </p:sp>
      <p:sp>
        <p:nvSpPr>
          <p:cNvPr id="3" name="Subtitle 2"/>
          <p:cNvSpPr>
            <a:spLocks noGrp="1"/>
          </p:cNvSpPr>
          <p:nvPr>
            <p:ph type="subTitle" idx="1"/>
          </p:nvPr>
        </p:nvSpPr>
        <p:spPr/>
        <p:txBody>
          <a:bodyPr/>
          <a:lstStyle/>
          <a:p>
            <a:r>
              <a:rPr lang="en-US" dirty="0" smtClean="0"/>
              <a:t>TOKOLOGO MALULEKE </a:t>
            </a:r>
          </a:p>
          <a:p>
            <a:r>
              <a:rPr lang="en-US" dirty="0" smtClean="0"/>
              <a:t>MH BALOYI SECONDARY SCHOOL</a:t>
            </a:r>
            <a:endParaRPr lang="en-ZA" dirty="0"/>
          </a:p>
        </p:txBody>
      </p:sp>
    </p:spTree>
    <p:extLst>
      <p:ext uri="{BB962C8B-B14F-4D97-AF65-F5344CB8AC3E}">
        <p14:creationId xmlns:p14="http://schemas.microsoft.com/office/powerpoint/2010/main" val="3829738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
            </a:r>
            <a:r>
              <a:rPr lang="en-US" dirty="0" smtClean="0">
                <a:latin typeface="Cooper Black" pitchFamily="18" charset="0"/>
              </a:rPr>
              <a:t> BIKES  AND PLANES AREN’T ABOUT GOING FAST OR HAVING FUN; THEY’RE TOYS, BUT SERIOUS ONES “ </a:t>
            </a:r>
            <a:br>
              <a:rPr lang="en-US" dirty="0" smtClean="0">
                <a:latin typeface="Cooper Black" pitchFamily="18" charset="0"/>
              </a:rPr>
            </a:br>
            <a:r>
              <a:rPr lang="en-US" dirty="0" smtClean="0">
                <a:latin typeface="Cooper Black" pitchFamily="18" charset="0"/>
              </a:rPr>
              <a:t>                                                                                                   </a:t>
            </a:r>
            <a:r>
              <a:rPr lang="en-US" sz="1800" dirty="0" smtClean="0">
                <a:latin typeface="Cooper Black" pitchFamily="18" charset="0"/>
              </a:rPr>
              <a:t>HARRISON FORD</a:t>
            </a:r>
            <a:endParaRPr lang="en-ZA" sz="1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653136"/>
            <a:ext cx="1597719" cy="106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5363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Autofit/>
          </a:bodyPr>
          <a:lstStyle/>
          <a:p>
            <a:pPr marL="512064" indent="-457200">
              <a:buFont typeface="Arial" pitchFamily="34" charset="0"/>
              <a:buChar char="•"/>
            </a:pPr>
            <a:r>
              <a:rPr lang="en-US" dirty="0" smtClean="0"/>
              <a:t>Each year approximately two billion toys are manufactured, and some of these toys are unsafe and may cause injuries to the children.</a:t>
            </a:r>
            <a:endParaRPr lang="en-US" dirty="0"/>
          </a:p>
          <a:p>
            <a:pPr marL="512064" indent="-457200">
              <a:buFont typeface="Arial" pitchFamily="34" charset="0"/>
              <a:buChar char="•"/>
            </a:pPr>
            <a:r>
              <a:rPr lang="en-US" dirty="0" smtClean="0"/>
              <a:t>Toys like marbles ,plastic keys </a:t>
            </a:r>
            <a:r>
              <a:rPr lang="en-US" dirty="0" err="1" smtClean="0"/>
              <a:t>etc</a:t>
            </a:r>
            <a:r>
              <a:rPr lang="en-US" dirty="0"/>
              <a:t> </a:t>
            </a:r>
            <a:r>
              <a:rPr lang="en-US" dirty="0" smtClean="0"/>
              <a:t>, are the ones that are unsafe for toddlers to play with . Apparently a lot of  toddlers tend to eat whatever they find on the floor. This is therefore  a serious matter to deal with.</a:t>
            </a:r>
          </a:p>
          <a:p>
            <a:pPr marL="512064" indent="-457200">
              <a:buFont typeface="Arial" pitchFamily="34" charset="0"/>
              <a:buChar char="•"/>
            </a:pPr>
            <a:r>
              <a:rPr lang="en-US" dirty="0" smtClean="0"/>
              <a:t>Its painful to see a child being rushed to the hospital due to the fact that they swallowed a toy. Imagine the pain that this kid and their parent will be going through.</a:t>
            </a:r>
          </a:p>
          <a:p>
            <a:pPr marL="512064" indent="-457200">
              <a:buFont typeface="Arial" pitchFamily="34" charset="0"/>
              <a:buChar char="•"/>
            </a:pPr>
            <a:endParaRPr lang="en-US" sz="2400" dirty="0" smtClean="0"/>
          </a:p>
        </p:txBody>
      </p:sp>
      <p:sp>
        <p:nvSpPr>
          <p:cNvPr id="3" name="Title 2"/>
          <p:cNvSpPr>
            <a:spLocks noGrp="1"/>
          </p:cNvSpPr>
          <p:nvPr>
            <p:ph type="title"/>
          </p:nvPr>
        </p:nvSpPr>
        <p:spPr/>
        <p:txBody>
          <a:bodyPr/>
          <a:lstStyle/>
          <a:p>
            <a:r>
              <a:rPr lang="en-US" dirty="0" smtClean="0"/>
              <a:t>EMPATHIZE</a:t>
            </a:r>
            <a:endParaRPr lang="en-ZA"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4654" y="1340769"/>
            <a:ext cx="2289176"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93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340768"/>
            <a:ext cx="208823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 Placeholder 1"/>
          <p:cNvSpPr>
            <a:spLocks noGrp="1"/>
          </p:cNvSpPr>
          <p:nvPr>
            <p:ph type="body" idx="1"/>
          </p:nvPr>
        </p:nvSpPr>
        <p:spPr>
          <a:xfrm>
            <a:off x="539552" y="1484784"/>
            <a:ext cx="5112568" cy="5173672"/>
          </a:xfrm>
        </p:spPr>
        <p:txBody>
          <a:bodyPr>
            <a:normAutofit fontScale="25000" lnSpcReduction="20000"/>
          </a:bodyPr>
          <a:lstStyle/>
          <a:p>
            <a:pPr marL="397764" indent="-342900">
              <a:buFont typeface="Arial" pitchFamily="34" charset="0"/>
              <a:buChar char="•"/>
            </a:pPr>
            <a:r>
              <a:rPr lang="en-US" sz="9600" dirty="0" smtClean="0"/>
              <a:t>Some of the toys that our children use are dangerous and probably  not safe .</a:t>
            </a:r>
          </a:p>
          <a:p>
            <a:pPr marL="397764" indent="-342900">
              <a:buFont typeface="Arial" pitchFamily="34" charset="0"/>
              <a:buChar char="•"/>
            </a:pPr>
            <a:r>
              <a:rPr lang="en-US" sz="9600" dirty="0" smtClean="0"/>
              <a:t>Parents sometimes do not read the tags in the toys that indicate the age of a child who is supposed  to be  using this specific type of toys </a:t>
            </a:r>
          </a:p>
          <a:p>
            <a:pPr marL="397764" indent="-342900">
              <a:buFont typeface="Arial" pitchFamily="34" charset="0"/>
              <a:buChar char="•"/>
            </a:pPr>
            <a:r>
              <a:rPr lang="en-US" sz="9600" dirty="0" smtClean="0"/>
              <a:t>A lot of children have been injured and some of them died. </a:t>
            </a:r>
            <a:endParaRPr lang="en-US" sz="9600" dirty="0" smtClean="0"/>
          </a:p>
          <a:p>
            <a:pPr marL="397764" indent="-342900">
              <a:buFont typeface="Arial" pitchFamily="34" charset="0"/>
              <a:buChar char="•"/>
            </a:pPr>
            <a:r>
              <a:rPr lang="en-US" sz="9600" dirty="0" smtClean="0"/>
              <a:t>Toddlers need something  safe to play with, because most of the toys that parents buy for their kids are dangerous and probably  more expensive. </a:t>
            </a:r>
            <a:endParaRPr lang="en-US" sz="9600" dirty="0" smtClean="0"/>
          </a:p>
          <a:p>
            <a:pPr marL="397764" indent="-342900">
              <a:buFont typeface="Arial" pitchFamily="34" charset="0"/>
              <a:buChar char="•"/>
            </a:pPr>
            <a:endParaRPr lang="en-US" sz="9600" dirty="0" smtClean="0"/>
          </a:p>
          <a:p>
            <a:pPr marL="397764" indent="-342900">
              <a:buFont typeface="Arial" pitchFamily="34" charset="0"/>
              <a:buChar char="•"/>
            </a:pPr>
            <a:endParaRPr lang="en-US" sz="2400" dirty="0"/>
          </a:p>
        </p:txBody>
      </p:sp>
      <p:sp>
        <p:nvSpPr>
          <p:cNvPr id="3" name="Title 2"/>
          <p:cNvSpPr>
            <a:spLocks noGrp="1"/>
          </p:cNvSpPr>
          <p:nvPr>
            <p:ph type="title"/>
          </p:nvPr>
        </p:nvSpPr>
        <p:spPr/>
        <p:txBody>
          <a:bodyPr/>
          <a:lstStyle/>
          <a:p>
            <a:r>
              <a:rPr lang="en-US" dirty="0" smtClean="0"/>
              <a:t>Define </a:t>
            </a:r>
            <a:endParaRPr lang="en-Z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429000"/>
            <a:ext cx="2016224" cy="132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571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4945218" cy="4813632"/>
          </a:xfrm>
        </p:spPr>
        <p:txBody>
          <a:bodyPr>
            <a:normAutofit fontScale="70000" lnSpcReduction="20000"/>
          </a:bodyPr>
          <a:lstStyle/>
          <a:p>
            <a:pPr marL="397764" indent="-342900">
              <a:buFont typeface="Arial" pitchFamily="34" charset="0"/>
              <a:buChar char="•"/>
            </a:pPr>
            <a:r>
              <a:rPr lang="en-US" sz="2400" dirty="0" smtClean="0"/>
              <a:t>Based on what  toddlers go through while using certain types of toys, the solution here is to create a much more safer  toy that these children can play with.</a:t>
            </a:r>
          </a:p>
          <a:p>
            <a:pPr marL="397764" indent="-342900">
              <a:buFont typeface="Arial" pitchFamily="34" charset="0"/>
              <a:buChar char="•"/>
            </a:pPr>
            <a:r>
              <a:rPr lang="en-US" sz="2400" dirty="0" smtClean="0"/>
              <a:t>We cannot  create a toy with sharp edges, also  small types of toys are also not good for a toddler because they might swallow it.</a:t>
            </a:r>
          </a:p>
          <a:p>
            <a:pPr marL="397764" indent="-342900">
              <a:buFont typeface="Arial" pitchFamily="34" charset="0"/>
              <a:buChar char="•"/>
            </a:pPr>
            <a:r>
              <a:rPr lang="en-US" sz="2400" dirty="0" smtClean="0"/>
              <a:t>A big sized toy would do ,with  smooth  edges, and it might include some features of a robot. It could maybe do some movements or sing  a </a:t>
            </a:r>
            <a:r>
              <a:rPr lang="en-US" sz="2400" dirty="0" smtClean="0"/>
              <a:t>song.</a:t>
            </a:r>
          </a:p>
          <a:p>
            <a:pPr marL="397764" indent="-342900">
              <a:buFont typeface="Arial" pitchFamily="34" charset="0"/>
              <a:buChar char="•"/>
            </a:pPr>
            <a:r>
              <a:rPr lang="en-US" sz="2400" dirty="0" smtClean="0"/>
              <a:t>The robot needs to hav</a:t>
            </a:r>
            <a:r>
              <a:rPr lang="en-US" sz="2400" dirty="0" smtClean="0"/>
              <a:t>e </a:t>
            </a:r>
            <a:r>
              <a:rPr lang="en-US" sz="2400" dirty="0" smtClean="0"/>
              <a:t>that soft feel, so that the kids ca</a:t>
            </a:r>
            <a:r>
              <a:rPr lang="en-US" sz="2400" dirty="0" smtClean="0"/>
              <a:t>n enjoy playing with it. The addition of a fluffy puffy fabric can  make a huge difference.</a:t>
            </a:r>
          </a:p>
          <a:p>
            <a:pPr marL="397764" indent="-342900">
              <a:buFont typeface="Arial" pitchFamily="34" charset="0"/>
              <a:buChar char="•"/>
            </a:pPr>
            <a:r>
              <a:rPr lang="en-US" sz="2400" dirty="0" smtClean="0"/>
              <a:t>The addition of the batteries can help to enable  </a:t>
            </a:r>
            <a:r>
              <a:rPr lang="en-US" sz="2400" dirty="0"/>
              <a:t> </a:t>
            </a:r>
            <a:r>
              <a:rPr lang="en-US" sz="2400" dirty="0" smtClean="0"/>
              <a:t>the robot to  talk and make some kind of movement.</a:t>
            </a:r>
          </a:p>
          <a:p>
            <a:pPr marL="397764" indent="-342900">
              <a:buFont typeface="Arial" pitchFamily="34" charset="0"/>
              <a:buChar char="•"/>
            </a:pPr>
            <a:r>
              <a:rPr lang="en-US" sz="2400" dirty="0" smtClean="0"/>
              <a:t>We need to add a speaker </a:t>
            </a:r>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endParaRPr lang="en-ZA" sz="2400" dirty="0"/>
          </a:p>
        </p:txBody>
      </p:sp>
      <p:sp>
        <p:nvSpPr>
          <p:cNvPr id="3" name="Title 2"/>
          <p:cNvSpPr>
            <a:spLocks noGrp="1"/>
          </p:cNvSpPr>
          <p:nvPr>
            <p:ph type="title"/>
          </p:nvPr>
        </p:nvSpPr>
        <p:spPr/>
        <p:txBody>
          <a:bodyPr/>
          <a:lstStyle/>
          <a:p>
            <a:r>
              <a:rPr lang="en-US" dirty="0" smtClean="0"/>
              <a:t>Ideate </a:t>
            </a:r>
            <a:endParaRPr lang="en-Z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556792"/>
            <a:ext cx="1080120" cy="164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582510"/>
            <a:ext cx="1557865" cy="123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429000"/>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6317" y="4725144"/>
            <a:ext cx="144016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06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Prototype </a:t>
            </a:r>
            <a:endParaRPr lang="en-ZA" dirty="0"/>
          </a:p>
        </p:txBody>
      </p:sp>
      <p:sp>
        <p:nvSpPr>
          <p:cNvPr id="2" name="Text Placeholder 1"/>
          <p:cNvSpPr>
            <a:spLocks noGrp="1"/>
          </p:cNvSpPr>
          <p:nvPr>
            <p:ph idx="1"/>
          </p:nvPr>
        </p:nvSpPr>
        <p:spPr>
          <a:xfrm>
            <a:off x="914400" y="1196752"/>
            <a:ext cx="7772400" cy="3960440"/>
          </a:xfrm>
        </p:spPr>
        <p:txBody>
          <a:bodyPr>
            <a:normAutofit fontScale="92500" lnSpcReduction="10000"/>
          </a:bodyPr>
          <a:lstStyle/>
          <a:p>
            <a:pPr marL="397764" indent="-342900">
              <a:buFont typeface="Arial" pitchFamily="34" charset="0"/>
              <a:buChar char="•"/>
            </a:pPr>
            <a:r>
              <a:rPr lang="en-US" sz="2400" dirty="0" smtClean="0"/>
              <a:t>I created a toy called “ROBO PUFF”, that is able to  say “HELLO”  and </a:t>
            </a:r>
            <a:r>
              <a:rPr lang="en-US" sz="2400" dirty="0" smtClean="0"/>
              <a:t>“</a:t>
            </a:r>
            <a:r>
              <a:rPr lang="en-US" sz="2400" dirty="0"/>
              <a:t> </a:t>
            </a:r>
            <a:r>
              <a:rPr lang="en-US" sz="2400" dirty="0" smtClean="0"/>
              <a:t>how are you </a:t>
            </a:r>
            <a:r>
              <a:rPr lang="en-US" sz="2400" dirty="0" smtClean="0"/>
              <a:t>”, </a:t>
            </a:r>
            <a:r>
              <a:rPr lang="en-US" sz="2400" dirty="0" smtClean="0"/>
              <a:t>now this is safe for the toddlers to use and doesn’t contain any harmful features.</a:t>
            </a:r>
          </a:p>
          <a:p>
            <a:pPr marL="397764" indent="-342900">
              <a:buFont typeface="Arial" pitchFamily="34" charset="0"/>
              <a:buChar char="•"/>
            </a:pPr>
            <a:r>
              <a:rPr lang="en-US" sz="2400" dirty="0" smtClean="0"/>
              <a:t>Toddlers can be able to use and play with </a:t>
            </a:r>
            <a:r>
              <a:rPr lang="en-US" sz="2400" dirty="0" smtClean="0"/>
              <a:t>and </a:t>
            </a:r>
            <a:r>
              <a:rPr lang="en-US" sz="2400" dirty="0" smtClean="0"/>
              <a:t>this way parents can  relax knowing that their kids have the correct toys to play with </a:t>
            </a:r>
            <a:r>
              <a:rPr lang="en-US" sz="2400" dirty="0" smtClean="0"/>
              <a:t>.</a:t>
            </a:r>
          </a:p>
          <a:p>
            <a:pPr marL="397764" indent="-342900">
              <a:buFont typeface="Arial" pitchFamily="34" charset="0"/>
              <a:buChar char="•"/>
            </a:pPr>
            <a:r>
              <a:rPr lang="en-US" sz="2400" dirty="0" smtClean="0"/>
              <a:t>The robot will be combined with the fluffy fabric to hide edges  from hurting the child .it will also be combined with some batteries, to enable  the sound and movement … </a:t>
            </a:r>
          </a:p>
          <a:p>
            <a:pPr marL="397764" indent="-342900">
              <a:buFont typeface="Arial" pitchFamily="34" charset="0"/>
              <a:buChar char="•"/>
            </a:pPr>
            <a:r>
              <a:rPr lang="en-US" sz="2400" dirty="0" smtClean="0"/>
              <a:t>When the batteries are inserted  the robot will immediately say a word see the my robot scratch .</a:t>
            </a:r>
          </a:p>
          <a:p>
            <a:pPr marL="54864" indent="0">
              <a:buNone/>
            </a:pPr>
            <a:endParaRPr lang="en-US" sz="2400" dirty="0" smtClean="0"/>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endParaRPr lang="en-ZA"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6338" y="5013176"/>
            <a:ext cx="1768842" cy="1768842"/>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309090574"/>
              </p:ext>
            </p:extLst>
          </p:nvPr>
        </p:nvGraphicFramePr>
        <p:xfrm>
          <a:off x="755576" y="5517232"/>
          <a:ext cx="1737599" cy="1008112"/>
        </p:xfrm>
        <a:graphic>
          <a:graphicData uri="http://schemas.openxmlformats.org/presentationml/2006/ole">
            <mc:AlternateContent xmlns:mc="http://schemas.openxmlformats.org/markup-compatibility/2006">
              <mc:Choice xmlns:v="urn:schemas-microsoft-com:vml" Requires="v">
                <p:oleObj spid="_x0000_s1029" name="Packager Shell Object" showAsIcon="1" r:id="rId4" imgW="544680" imgH="316080" progId="Package">
                  <p:embed/>
                </p:oleObj>
              </mc:Choice>
              <mc:Fallback>
                <p:oleObj name="Packager Shell Object" showAsIcon="1" r:id="rId4" imgW="544680" imgH="316080" progId="Package">
                  <p:embed/>
                  <p:pic>
                    <p:nvPicPr>
                      <p:cNvPr id="0" name=""/>
                      <p:cNvPicPr/>
                      <p:nvPr/>
                    </p:nvPicPr>
                    <p:blipFill>
                      <a:blip r:embed="rId5"/>
                      <a:stretch>
                        <a:fillRect/>
                      </a:stretch>
                    </p:blipFill>
                    <p:spPr>
                      <a:xfrm>
                        <a:off x="755576" y="5517232"/>
                        <a:ext cx="1737599" cy="1008112"/>
                      </a:xfrm>
                      <a:prstGeom prst="rect">
                        <a:avLst/>
                      </a:prstGeom>
                    </p:spPr>
                  </p:pic>
                </p:oleObj>
              </mc:Fallback>
            </mc:AlternateContent>
          </a:graphicData>
        </a:graphic>
      </p:graphicFrame>
      <p:sp>
        <p:nvSpPr>
          <p:cNvPr id="7" name="TextBox 6"/>
          <p:cNvSpPr txBox="1"/>
          <p:nvPr/>
        </p:nvSpPr>
        <p:spPr>
          <a:xfrm>
            <a:off x="2483768" y="5661248"/>
            <a:ext cx="2041160" cy="923330"/>
          </a:xfrm>
          <a:prstGeom prst="rect">
            <a:avLst/>
          </a:prstGeom>
          <a:noFill/>
        </p:spPr>
        <p:txBody>
          <a:bodyPr wrap="square" rtlCol="0">
            <a:spAutoFit/>
          </a:bodyPr>
          <a:lstStyle/>
          <a:p>
            <a:r>
              <a:rPr lang="en-US" dirty="0" smtClean="0"/>
              <a:t>A typical example of the robot is going to say</a:t>
            </a:r>
            <a:endParaRPr lang="en-ZA" dirty="0"/>
          </a:p>
        </p:txBody>
      </p:sp>
    </p:spTree>
    <p:extLst>
      <p:ext uri="{BB962C8B-B14F-4D97-AF65-F5344CB8AC3E}">
        <p14:creationId xmlns:p14="http://schemas.microsoft.com/office/powerpoint/2010/main" val="276304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4945218" cy="5506328"/>
          </a:xfrm>
        </p:spPr>
        <p:txBody>
          <a:bodyPr>
            <a:normAutofit/>
          </a:bodyPr>
          <a:lstStyle/>
          <a:p>
            <a:pPr marL="397764" indent="-342900">
              <a:buFont typeface="Arial" pitchFamily="34" charset="0"/>
              <a:buChar char="•"/>
            </a:pPr>
            <a:r>
              <a:rPr lang="en-US" sz="2400" dirty="0" smtClean="0"/>
              <a:t>To test our prototype we gave this robot to two toddlers to see how they would use it.</a:t>
            </a:r>
          </a:p>
          <a:p>
            <a:pPr marL="397764" indent="-342900">
              <a:buFont typeface="Arial" pitchFamily="34" charset="0"/>
              <a:buChar char="•"/>
            </a:pPr>
            <a:r>
              <a:rPr lang="en-US" sz="2400" dirty="0" smtClean="0"/>
              <a:t>It turns out that they where happy with the design of the robot ,however we realized that the robot was too big but we came up with another idea of making the robot in a medium sized robot.</a:t>
            </a:r>
          </a:p>
          <a:p>
            <a:pPr marL="397764" indent="-342900">
              <a:buFont typeface="Arial" pitchFamily="34" charset="0"/>
              <a:buChar char="•"/>
            </a:pPr>
            <a:r>
              <a:rPr lang="en-US" sz="2400" dirty="0" smtClean="0"/>
              <a:t>We saw that their parents were happy with the design and were impressed by the way their kids were able to interact with the toy . </a:t>
            </a:r>
            <a:endParaRPr lang="en-ZA" sz="2400" dirty="0" smtClean="0"/>
          </a:p>
        </p:txBody>
      </p:sp>
      <p:sp>
        <p:nvSpPr>
          <p:cNvPr id="3" name="Title 2"/>
          <p:cNvSpPr>
            <a:spLocks noGrp="1"/>
          </p:cNvSpPr>
          <p:nvPr>
            <p:ph type="title"/>
          </p:nvPr>
        </p:nvSpPr>
        <p:spPr/>
        <p:txBody>
          <a:bodyPr/>
          <a:lstStyle/>
          <a:p>
            <a:r>
              <a:rPr lang="en-US" dirty="0" smtClean="0"/>
              <a:t>Test </a:t>
            </a:r>
            <a:endParaRPr lang="en-ZA" dirty="0"/>
          </a:p>
        </p:txBody>
      </p:sp>
    </p:spTree>
    <p:extLst>
      <p:ext uri="{BB962C8B-B14F-4D97-AF65-F5344CB8AC3E}">
        <p14:creationId xmlns:p14="http://schemas.microsoft.com/office/powerpoint/2010/main" val="155137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251</TotalTime>
  <Words>607</Words>
  <Application>Microsoft Office PowerPoint</Application>
  <PresentationFormat>On-screen Show (4:3)</PresentationFormat>
  <Paragraphs>38</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Metro</vt:lpstr>
      <vt:lpstr>Package</vt:lpstr>
      <vt:lpstr>Safe toys for toddlers </vt:lpstr>
      <vt:lpstr>“ BIKES  AND PLANES AREN’T ABOUT GOING FAST OR HAVING FUN; THEY’RE TOYS, BUT SERIOUS ONES “                                                                                                     HARRISON FORD</vt:lpstr>
      <vt:lpstr>EMPATHIZE</vt:lpstr>
      <vt:lpstr>Define </vt:lpstr>
      <vt:lpstr>Ideate </vt:lpstr>
      <vt:lpstr>Prototype </vt:lpstr>
      <vt:lpstr>Test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toy for toddlers</dc:title>
  <dc:creator>Tokologo</dc:creator>
  <cp:lastModifiedBy>Tokologo</cp:lastModifiedBy>
  <cp:revision>20</cp:revision>
  <dcterms:created xsi:type="dcterms:W3CDTF">2021-08-31T15:26:50Z</dcterms:created>
  <dcterms:modified xsi:type="dcterms:W3CDTF">2021-08-31T22:16:17Z</dcterms:modified>
</cp:coreProperties>
</file>