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8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plotArea>
      <c:layout>
        <c:manualLayout>
          <c:layoutTarget val="inner"/>
          <c:xMode val="edge"/>
          <c:yMode val="edge"/>
          <c:x val="0.16142494284988568"/>
          <c:y val="7.0112053301029681E-2"/>
          <c:w val="0.68514255249343836"/>
          <c:h val="0.7164825734573130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51841792"/>
        <c:axId val="165574912"/>
      </c:barChart>
      <c:catAx>
        <c:axId val="151841792"/>
        <c:scaling>
          <c:orientation val="minMax"/>
        </c:scaling>
        <c:axPos val="b"/>
        <c:tickLblPos val="nextTo"/>
        <c:crossAx val="165574912"/>
        <c:crosses val="autoZero"/>
        <c:auto val="1"/>
        <c:lblAlgn val="ctr"/>
        <c:lblOffset val="100"/>
      </c:catAx>
      <c:valAx>
        <c:axId val="16557491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1841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9EBBA-996F-894A-B54A-D6246ED52CEA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52C72-DE31-F449-A4ED-4C594FD91407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26E-379B-B349-9EED-81ED093FA806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A1323-8D79-1946-B0D7-40001CF92E9D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A1846-DA80-1C48-A609-854EA85C59AD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02355-E14B-8545-A8F8-0FE83CC9D524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0F58-564D-2B4F-AE67-E407BA4FCF45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A34C8-038E-2045-AF43-DF7DBB8E0E9E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C68F-D26B-8F47-958C-23B49CF8A634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F5E60-9974-AC48-9591-99C2BB44B7CF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C5D-2A6F-F04D-97DA-BEF2467B64E4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B482E8-6E0E-1B4F-B1FD-C69DB9E858D9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883D78-967E-4B41-8FF3-17B88DB1EB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Covid-19 App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FE05C3-D569-4ECA-9310-8F033992E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smtClean="0"/>
              <a:t>Relentless-cyber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7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3409FC-8207-474E-B43E-63D58F8B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347673"/>
            <a:ext cx="10571998" cy="974454"/>
          </a:xfrm>
        </p:spPr>
        <p:txBody>
          <a:bodyPr/>
          <a:lstStyle/>
          <a:p>
            <a:r>
              <a:rPr lang="en-US" dirty="0"/>
              <a:t>Design of my </a:t>
            </a:r>
            <a:r>
              <a:rPr lang="en-US" dirty="0" smtClean="0"/>
              <a:t>App</a:t>
            </a:r>
            <a:endParaRPr lang="en-US" dirty="0"/>
          </a:p>
        </p:txBody>
      </p:sp>
      <p:pic>
        <p:nvPicPr>
          <p:cNvPr id="6" name="Content Placeholder 5" descr="covid-19-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371600"/>
            <a:ext cx="11049000" cy="4416425"/>
          </a:xfrm>
        </p:spPr>
      </p:pic>
      <p:sp>
        <p:nvSpPr>
          <p:cNvPr id="7" name="Oval 6"/>
          <p:cNvSpPr/>
          <p:nvPr/>
        </p:nvSpPr>
        <p:spPr>
          <a:xfrm>
            <a:off x="762000" y="1524000"/>
            <a:ext cx="1981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06128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7F3C31-B7E5-4258-AFB0-8296258D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10911840" cy="1051560"/>
          </a:xfrm>
        </p:spPr>
        <p:txBody>
          <a:bodyPr/>
          <a:lstStyle/>
          <a:p>
            <a:r>
              <a:rPr lang="en-US" dirty="0"/>
              <a:t>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CB83C2-A0E9-4976-8D59-AE3A101F1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5185873" cy="4635713"/>
          </a:xfrm>
        </p:spPr>
        <p:txBody>
          <a:bodyPr>
            <a:normAutofit/>
          </a:bodyPr>
          <a:lstStyle/>
          <a:p>
            <a:r>
              <a:rPr lang="en-US" dirty="0" smtClean="0"/>
              <a:t>Insights from elder users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App should be available for everyone.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App shouldn’t consume a lot of space on phone.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App should stand out </a:t>
            </a:r>
            <a:r>
              <a:rPr lang="en-US" sz="2000" dirty="0" smtClean="0"/>
              <a:t>informatively.</a:t>
            </a: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B4BE1E4-CD1A-45CA-8CB6-E5E267FB4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1295400"/>
            <a:ext cx="524256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Insights from youth users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App should convey message that is on point.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App should also contain a simple game based on </a:t>
            </a:r>
            <a:r>
              <a:rPr lang="en-US" sz="2000" dirty="0" err="1" smtClean="0"/>
              <a:t>Covid</a:t>
            </a:r>
            <a:r>
              <a:rPr lang="en-US" sz="2000" dirty="0" smtClean="0"/>
              <a:t> 19, so the information can be grasped.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459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8747D-8177-4FB5-BFB4-2F37EFF9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11840" cy="1051560"/>
          </a:xfrm>
        </p:spPr>
        <p:txBody>
          <a:bodyPr/>
          <a:lstStyle/>
          <a:p>
            <a:r>
              <a:rPr lang="en-US" dirty="0"/>
              <a:t>Define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D45460-082F-4291-A6D4-F188C214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6858000" cy="4267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User need app that will continually update him/her </a:t>
            </a:r>
            <a:r>
              <a:rPr lang="en-US" sz="2000" dirty="0" smtClean="0"/>
              <a:t>w</a:t>
            </a:r>
            <a:r>
              <a:rPr lang="en-US" sz="2000" dirty="0" smtClean="0"/>
              <a:t>ith latest covid-19 news.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000" dirty="0" smtClean="0"/>
              <a:t>App should be accessible by everyone &amp; advertized virally to gain attention. </a:t>
            </a:r>
            <a:endParaRPr lang="en-US" sz="1600" dirty="0" smtClean="0"/>
          </a:p>
          <a:p>
            <a:pPr>
              <a:buFontTx/>
              <a:buChar char="-"/>
            </a:pPr>
            <a:endParaRPr lang="en-US" sz="1600" dirty="0" smtClean="0"/>
          </a:p>
          <a:p>
            <a:r>
              <a:rPr lang="en-US" sz="2000" dirty="0" smtClean="0"/>
              <a:t>Because most adults do not have smart phones, some information in the app should be provided publicly(Radio/TV)</a:t>
            </a:r>
            <a:endParaRPr lang="en-US" sz="2000" dirty="0" smtClean="0"/>
          </a:p>
          <a:p>
            <a:pPr>
              <a:buFontTx/>
              <a:buChar char="-"/>
            </a:pPr>
            <a:endParaRPr lang="en-US" sz="1600" dirty="0" smtClean="0"/>
          </a:p>
          <a:p>
            <a:r>
              <a:rPr lang="en-US" sz="2000" dirty="0" smtClean="0"/>
              <a:t>Why?</a:t>
            </a:r>
          </a:p>
          <a:p>
            <a:pPr>
              <a:buNone/>
            </a:pPr>
            <a:r>
              <a:rPr lang="en-US" sz="1600" dirty="0" smtClean="0"/>
              <a:t>- Because, the more information obtained by people regarding Covid-19 the hazards can be spotted. 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7DEE620-67FB-48D1-8D09-3DDCD29AE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3800" y="2286000"/>
            <a:ext cx="4038601" cy="3124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do we start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Will start by creating an app which is prevailing coming to statistics.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138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48C5C0-D2D7-4C4A-BC33-B017365B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10911840" cy="1051560"/>
          </a:xfrm>
        </p:spPr>
        <p:txBody>
          <a:bodyPr/>
          <a:lstStyle/>
          <a:p>
            <a:r>
              <a:rPr lang="en-US" dirty="0"/>
              <a:t>Ideate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495800" cy="4114800"/>
          </a:xfrm>
        </p:spPr>
        <p:txBody>
          <a:bodyPr>
            <a:normAutofit lnSpcReduction="10000"/>
          </a:bodyPr>
          <a:lstStyle/>
          <a:p>
            <a:r>
              <a:rPr lang="en-ZA" sz="2400" dirty="0" smtClean="0"/>
              <a:t>User will gain more valuable info(like hazards) using app.</a:t>
            </a:r>
          </a:p>
          <a:p>
            <a:endParaRPr lang="en-ZA" sz="2400" dirty="0" smtClean="0"/>
          </a:p>
          <a:p>
            <a:r>
              <a:rPr lang="en-ZA" sz="2400" dirty="0" smtClean="0"/>
              <a:t>User will be mobilized in any public, knowing the statistics.</a:t>
            </a:r>
          </a:p>
          <a:p>
            <a:endParaRPr lang="en-ZA" sz="2400" dirty="0" smtClean="0"/>
          </a:p>
          <a:p>
            <a:r>
              <a:rPr lang="en-ZA" sz="2400" dirty="0" smtClean="0"/>
              <a:t>App should buzz when user enters danger locations.</a:t>
            </a:r>
            <a:endParaRPr lang="en-ZA" sz="2400" dirty="0" smtClean="0"/>
          </a:p>
          <a:p>
            <a:pPr>
              <a:buNone/>
            </a:pPr>
            <a:endParaRPr lang="en-ZA" sz="2000" dirty="0" smtClean="0"/>
          </a:p>
          <a:p>
            <a:endParaRPr lang="en-ZA" sz="2000" dirty="0" smtClean="0"/>
          </a:p>
          <a:p>
            <a:pPr>
              <a:buNone/>
            </a:pPr>
            <a:endParaRPr lang="en-ZA" dirty="0"/>
          </a:p>
        </p:txBody>
      </p:sp>
      <p:pic>
        <p:nvPicPr>
          <p:cNvPr id="18" name="Content Placeholder 17" descr="960x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43800" y="990600"/>
            <a:ext cx="2209799" cy="1473199"/>
          </a:xfr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7620000" y="2819400"/>
            <a:ext cx="1460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Gauteng 60%</a:t>
            </a:r>
          </a:p>
          <a:p>
            <a:endParaRPr lang="en-ZA" sz="1200" dirty="0" smtClean="0"/>
          </a:p>
          <a:p>
            <a:r>
              <a:rPr lang="en-ZA" sz="1200" dirty="0" smtClean="0"/>
              <a:t>North-west 20%</a:t>
            </a:r>
          </a:p>
          <a:p>
            <a:endParaRPr lang="en-ZA" sz="1200" dirty="0" smtClean="0"/>
          </a:p>
          <a:p>
            <a:r>
              <a:rPr lang="en-ZA" sz="1200" dirty="0" smtClean="0"/>
              <a:t>Cape-town 45%</a:t>
            </a:r>
            <a:endParaRPr lang="en-ZA" sz="1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7696200" y="2743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296400" y="27432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620000" y="4114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620000" y="28194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ction Button: Sound 26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7696200" y="4800600"/>
            <a:ext cx="1447800" cy="6096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6085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4B95B2-90B4-4971-94DF-458F41E3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11840" cy="1051560"/>
          </a:xfrm>
        </p:spPr>
        <p:txBody>
          <a:bodyPr/>
          <a:lstStyle/>
          <a:p>
            <a:r>
              <a:rPr lang="en-US" dirty="0"/>
              <a:t>Prototype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28800" y="2286000"/>
            <a:ext cx="1828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Flowchart: Sequential Access Storage 9"/>
          <p:cNvSpPr/>
          <p:nvPr/>
        </p:nvSpPr>
        <p:spPr>
          <a:xfrm>
            <a:off x="3276600" y="2514600"/>
            <a:ext cx="152400" cy="1524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2895600"/>
            <a:ext cx="18288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133600" y="396240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ounded Rectangle 13"/>
          <p:cNvSpPr/>
          <p:nvPr/>
        </p:nvSpPr>
        <p:spPr>
          <a:xfrm>
            <a:off x="7010400" y="2286000"/>
            <a:ext cx="1828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ounded Rectangle 14"/>
          <p:cNvSpPr/>
          <p:nvPr/>
        </p:nvSpPr>
        <p:spPr>
          <a:xfrm>
            <a:off x="4572000" y="2286000"/>
            <a:ext cx="1828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0" y="2895600"/>
            <a:ext cx="1828800" cy="0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0400" y="2819400"/>
            <a:ext cx="1828800" cy="0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029200" y="4038600"/>
            <a:ext cx="990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ounded Rectangle 20"/>
          <p:cNvSpPr/>
          <p:nvPr/>
        </p:nvSpPr>
        <p:spPr>
          <a:xfrm>
            <a:off x="7391400" y="3962400"/>
            <a:ext cx="1066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Action Button: Sound 2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5943600" y="2438400"/>
            <a:ext cx="304800" cy="2286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Action Button: Document 22">
            <a:hlinkClick r:id="" action="ppaction://noaction" highlightClick="1"/>
          </p:cNvPr>
          <p:cNvSpPr/>
          <p:nvPr/>
        </p:nvSpPr>
        <p:spPr>
          <a:xfrm>
            <a:off x="8458200" y="2438400"/>
            <a:ext cx="228600" cy="22860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1981200" y="2438400"/>
            <a:ext cx="838200" cy="430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Log in</a:t>
            </a:r>
          </a:p>
          <a:p>
            <a:r>
              <a:rPr lang="en-ZA" sz="1100" dirty="0" smtClean="0"/>
              <a:t>Sign up</a:t>
            </a:r>
            <a:endParaRPr lang="en-ZA" sz="1100" dirty="0"/>
          </a:p>
        </p:txBody>
      </p:sp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2362200" y="3810000"/>
            <a:ext cx="6858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Action Button: Information 25">
            <a:hlinkClick r:id="" action="ppaction://noaction" highlightClick="1"/>
          </p:cNvPr>
          <p:cNvSpPr/>
          <p:nvPr/>
        </p:nvSpPr>
        <p:spPr>
          <a:xfrm>
            <a:off x="7696200" y="4038600"/>
            <a:ext cx="457200" cy="1524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TextBox 26"/>
          <p:cNvSpPr txBox="1"/>
          <p:nvPr/>
        </p:nvSpPr>
        <p:spPr>
          <a:xfrm>
            <a:off x="4800600" y="3352800"/>
            <a:ext cx="1447800" cy="2616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HOW IT SPREADS</a:t>
            </a:r>
            <a:endParaRPr lang="en-ZA" sz="1100" dirty="0"/>
          </a:p>
        </p:txBody>
      </p:sp>
      <p:sp>
        <p:nvSpPr>
          <p:cNvPr id="28" name="Action Button: Information 27">
            <a:hlinkClick r:id="" action="ppaction://noaction" highlightClick="1"/>
          </p:cNvPr>
          <p:cNvSpPr/>
          <p:nvPr/>
        </p:nvSpPr>
        <p:spPr>
          <a:xfrm>
            <a:off x="5257800" y="4038600"/>
            <a:ext cx="533400" cy="228600"/>
          </a:xfrm>
          <a:prstGeom prst="actionButtonInformat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TextBox 29"/>
          <p:cNvSpPr txBox="1"/>
          <p:nvPr/>
        </p:nvSpPr>
        <p:spPr>
          <a:xfrm>
            <a:off x="7086600" y="3352800"/>
            <a:ext cx="1676400" cy="2616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AVOIDING HAZARDS </a:t>
            </a:r>
            <a:endParaRPr lang="en-ZA" sz="1100" dirty="0"/>
          </a:p>
        </p:txBody>
      </p:sp>
    </p:spTree>
    <p:extLst>
      <p:ext uri="{BB962C8B-B14F-4D97-AF65-F5344CB8AC3E}">
        <p14:creationId xmlns="" xmlns:p14="http://schemas.microsoft.com/office/powerpoint/2010/main" val="80183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98AB96-424A-4962-A0B4-DB92DDD9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11840" cy="1051560"/>
          </a:xfrm>
        </p:spPr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00DE051-4CC6-43E4-AF2A-30F56C6D72D5}"/>
              </a:ext>
            </a:extLst>
          </p:cNvPr>
          <p:cNvSpPr txBox="1"/>
          <p:nvPr/>
        </p:nvSpPr>
        <p:spPr>
          <a:xfrm>
            <a:off x="3962400" y="1905000"/>
            <a:ext cx="3196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What worked?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App </a:t>
            </a:r>
            <a:r>
              <a:rPr lang="en-US" dirty="0" smtClean="0"/>
              <a:t>is efficient &amp; reliable in information.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EB88B58-7656-4774-AEA2-095400ADB67B}"/>
              </a:ext>
            </a:extLst>
          </p:cNvPr>
          <p:cNvSpPr txBox="1"/>
          <p:nvPr/>
        </p:nvSpPr>
        <p:spPr>
          <a:xfrm>
            <a:off x="8077200" y="1752600"/>
            <a:ext cx="34403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What can be improved?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Options to various African languages.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6D2663F-9C5A-42F4-8527-E880B18E19E7}"/>
              </a:ext>
            </a:extLst>
          </p:cNvPr>
          <p:cNvSpPr txBox="1"/>
          <p:nvPr/>
        </p:nvSpPr>
        <p:spPr>
          <a:xfrm>
            <a:off x="3810000" y="4191000"/>
            <a:ext cx="33266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Questions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Can we chat with other users using the app?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0EAFE01-9513-4F7D-A621-9898C2199B9F}"/>
              </a:ext>
            </a:extLst>
          </p:cNvPr>
          <p:cNvSpPr txBox="1"/>
          <p:nvPr/>
        </p:nvSpPr>
        <p:spPr>
          <a:xfrm>
            <a:off x="7848600" y="4038600"/>
            <a:ext cx="3440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Ideas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It should focus more on tracing danger zones rather than giving info that we can get elsewhere.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143000" y="2209800"/>
            <a:ext cx="19050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2514600" y="2362200"/>
            <a:ext cx="228600" cy="2286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2895600"/>
            <a:ext cx="1905000" cy="0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3200400"/>
            <a:ext cx="1600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15" name="Chart 14"/>
          <p:cNvGraphicFramePr/>
          <p:nvPr/>
        </p:nvGraphicFramePr>
        <p:xfrm>
          <a:off x="914400" y="3048000"/>
          <a:ext cx="2362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8178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AAC335-61CC-4521-81EE-52CC5BF6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10911840" cy="105156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DD9475E-B410-442F-82FA-543E2C88D486}"/>
              </a:ext>
            </a:extLst>
          </p:cNvPr>
          <p:cNvSpPr txBox="1"/>
          <p:nvPr/>
        </p:nvSpPr>
        <p:spPr>
          <a:xfrm>
            <a:off x="609600" y="1676400"/>
            <a:ext cx="1097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Based on the testing do you believe your solution meets the Desirable, Feasible, Viable criteria? Why?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Yes, because the app can be put to action and deliver the best results based on the users feedback and insights and it can be accessed by anyone anywhere.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0252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2920</TotalTime>
  <Words>309</Words>
  <Application>Microsoft Office PowerPoint</Application>
  <PresentationFormat>Custom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My Covid-19 App</vt:lpstr>
      <vt:lpstr>Design of my App</vt:lpstr>
      <vt:lpstr>Empathy</vt:lpstr>
      <vt:lpstr>Define</vt:lpstr>
      <vt:lpstr>Ideate</vt:lpstr>
      <vt:lpstr>Prototype</vt:lpstr>
      <vt:lpstr>Testing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School Garden</dc:title>
  <dc:creator>Unathi Ngumbe</dc:creator>
  <cp:lastModifiedBy>Elsie Radebe</cp:lastModifiedBy>
  <cp:revision>39</cp:revision>
  <dcterms:created xsi:type="dcterms:W3CDTF">2021-06-18T16:50:34Z</dcterms:created>
  <dcterms:modified xsi:type="dcterms:W3CDTF">2021-09-01T18:10:23Z</dcterms:modified>
</cp:coreProperties>
</file>