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C0503BA-D505-4650-BA43-6DECF3ACF6C3}">
          <p14:sldIdLst/>
        </p14:section>
        <p14:section name="Untitled Section" id="{A0AD6A96-0DD0-47AE-9356-1FE571E88CB7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092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468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234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4564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936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682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99410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788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175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324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476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246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415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207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790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865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CA67-F239-4D57-A4F5-821FF8BCEF79}" type="datetimeFigureOut">
              <a:rPr lang="en-ZA" smtClean="0"/>
              <a:t>2021/08/25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0C4AB3-AC44-44EF-A045-15FE8DFB010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0088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1927" y="276947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ZA" sz="6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way to educate the public with covid-19</a:t>
            </a:r>
            <a:endParaRPr lang="en-ZA" sz="6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27" y="2710295"/>
            <a:ext cx="3594389" cy="13629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927" y="2439266"/>
            <a:ext cx="225742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1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ZA" sz="66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ZA" sz="6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mpathise</a:t>
            </a:r>
            <a:endParaRPr lang="en-ZA" sz="66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1526" y="2276836"/>
            <a:ext cx="2571750" cy="1543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784932" y="5260832"/>
            <a:ext cx="7551877" cy="4056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526" y="4166322"/>
            <a:ext cx="2466975" cy="1447800"/>
          </a:xfrm>
          <a:prstGeom prst="rect">
            <a:avLst/>
          </a:prstGeom>
        </p:spPr>
      </p:pic>
      <p:sp>
        <p:nvSpPr>
          <p:cNvPr id="7" name="AutoShape 2" descr="Man In Medical Mask Stock Illustration - Download Image Now - iStock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8" name="TextBox 7"/>
          <p:cNvSpPr txBox="1"/>
          <p:nvPr/>
        </p:nvSpPr>
        <p:spPr>
          <a:xfrm flipH="1">
            <a:off x="5449458" y="2129126"/>
            <a:ext cx="39854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has led to </a:t>
            </a: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sweeping </a:t>
            </a: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and disruptions in nearly everyday life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important to practice </a:t>
            </a: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empathy </a:t>
            </a: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time not only for others but also for yourself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others with their needs if you feel like helping others</a:t>
            </a:r>
            <a:endParaRPr lang="en-ZA" sz="2400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79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ZA" sz="6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</a:t>
            </a:r>
            <a:endParaRPr lang="en-ZA" sz="66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7107" y="1819564"/>
            <a:ext cx="2676020" cy="1885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394" y="3705514"/>
            <a:ext cx="2195351" cy="19647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0036" y="1819564"/>
            <a:ext cx="39901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 is that other people don’t  make social distance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don’t even believe that covid-19 exist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people keep on not wearing </a:t>
            </a: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masks </a:t>
            </a:r>
            <a:r>
              <a:rPr lang="en-ZA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not following covid-19 rules we wont be able to get rid of this various</a:t>
            </a:r>
            <a:endParaRPr lang="en-ZA" sz="2400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90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10" y="133236"/>
            <a:ext cx="10515600" cy="1325563"/>
          </a:xfrm>
        </p:spPr>
        <p:txBody>
          <a:bodyPr>
            <a:norm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ZA" sz="6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Ideate</a:t>
            </a:r>
            <a:endParaRPr lang="en-ZA" sz="66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V="1">
            <a:off x="1428317" y="4166062"/>
            <a:ext cx="970452" cy="457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33508" y="7632265"/>
            <a:ext cx="5869581" cy="1218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199" y="3761719"/>
            <a:ext cx="1819275" cy="1857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9981" y="3818868"/>
            <a:ext cx="1781175" cy="1743075"/>
          </a:xfrm>
          <a:prstGeom prst="rect">
            <a:avLst/>
          </a:prstGeom>
        </p:spPr>
      </p:pic>
      <p:pic>
        <p:nvPicPr>
          <p:cNvPr id="1026" name="Picture 2" descr="DIY face masks during COVID-19 | University of Minnesot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463" y="3974961"/>
            <a:ext cx="2581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How to Draw a Face Mask - Really Easy Drawing Tutorial"/>
          <p:cNvSpPr>
            <a:spLocks noChangeAspect="1" noChangeArrowheads="1"/>
          </p:cNvSpPr>
          <p:nvPr/>
        </p:nvSpPr>
        <p:spPr bwMode="auto">
          <a:xfrm>
            <a:off x="155575" y="-822325"/>
            <a:ext cx="17240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9" name="AutoShape 6" descr="How to Draw a Face Mask - Really Easy Drawing Tutorial"/>
          <p:cNvSpPr>
            <a:spLocks noChangeAspect="1" noChangeArrowheads="1"/>
          </p:cNvSpPr>
          <p:nvPr/>
        </p:nvSpPr>
        <p:spPr bwMode="auto">
          <a:xfrm>
            <a:off x="307975" y="-669925"/>
            <a:ext cx="17240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3663" y="3908286"/>
            <a:ext cx="2150846" cy="1781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975" y="4141900"/>
            <a:ext cx="2540903" cy="13806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79664" y="3465824"/>
            <a:ext cx="1738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Step1</a:t>
            </a:r>
            <a:endParaRPr lang="en-ZA" dirty="0"/>
          </a:p>
        </p:txBody>
      </p:sp>
      <p:sp>
        <p:nvSpPr>
          <p:cNvPr id="13" name="TextBox 12"/>
          <p:cNvSpPr txBox="1"/>
          <p:nvPr/>
        </p:nvSpPr>
        <p:spPr>
          <a:xfrm>
            <a:off x="3871574" y="3386828"/>
            <a:ext cx="166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Step2</a:t>
            </a:r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5959620" y="3281158"/>
            <a:ext cx="153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Step3</a:t>
            </a:r>
            <a:endParaRPr lang="en-ZA" dirty="0"/>
          </a:p>
        </p:txBody>
      </p:sp>
      <p:sp>
        <p:nvSpPr>
          <p:cNvPr id="15" name="TextBox 14"/>
          <p:cNvSpPr txBox="1"/>
          <p:nvPr/>
        </p:nvSpPr>
        <p:spPr>
          <a:xfrm>
            <a:off x="7879247" y="3281158"/>
            <a:ext cx="152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Step4</a:t>
            </a:r>
            <a:endParaRPr lang="en-ZA" dirty="0"/>
          </a:p>
        </p:txBody>
      </p:sp>
      <p:sp>
        <p:nvSpPr>
          <p:cNvPr id="16" name="TextBox 15"/>
          <p:cNvSpPr txBox="1"/>
          <p:nvPr/>
        </p:nvSpPr>
        <p:spPr>
          <a:xfrm>
            <a:off x="10003804" y="3273319"/>
            <a:ext cx="1552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Step5</a:t>
            </a:r>
            <a:endParaRPr lang="en-ZA" dirty="0"/>
          </a:p>
        </p:txBody>
      </p:sp>
      <p:sp>
        <p:nvSpPr>
          <p:cNvPr id="18" name="TextBox 17"/>
          <p:cNvSpPr txBox="1"/>
          <p:nvPr/>
        </p:nvSpPr>
        <p:spPr>
          <a:xfrm>
            <a:off x="1555825" y="2101124"/>
            <a:ext cx="8807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way to create your own mask</a:t>
            </a:r>
            <a:endParaRPr lang="en-ZA" sz="44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125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ZA" sz="6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Prototype</a:t>
            </a:r>
            <a:endParaRPr lang="en-ZA" sz="66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3994" y="3525044"/>
            <a:ext cx="1924050" cy="1152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09935" flipV="1">
            <a:off x="6525177" y="3025844"/>
            <a:ext cx="528085" cy="45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807" y="2059936"/>
            <a:ext cx="2812473" cy="19126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1040" y="2133106"/>
            <a:ext cx="2777337" cy="19024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6945" y="2266457"/>
            <a:ext cx="2396836" cy="16357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33610" y="2134303"/>
            <a:ext cx="3026210" cy="17679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706582" y="1690688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i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</a:t>
            </a:r>
            <a:endParaRPr lang="en-ZA" i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3893127" y="1706192"/>
            <a:ext cx="146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step2</a:t>
            </a:r>
            <a:endParaRPr lang="en-ZA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8818" y="1763774"/>
            <a:ext cx="876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step3</a:t>
            </a:r>
            <a:endParaRPr lang="en-ZA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51818" y="1652695"/>
            <a:ext cx="1194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Step4</a:t>
            </a:r>
            <a:endParaRPr lang="en-ZA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3236" y="4157148"/>
            <a:ext cx="2715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 hands for 20seconds with </a:t>
            </a:r>
            <a:r>
              <a:rPr lang="en-ZA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soap,handwash</a:t>
            </a: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with sanitiser</a:t>
            </a:r>
            <a:endParaRPr lang="en-ZA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1040" y="4267200"/>
            <a:ext cx="2912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social distance </a:t>
            </a:r>
            <a:r>
              <a:rPr lang="en-ZA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atleast</a:t>
            </a: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meter and also wear </a:t>
            </a:r>
            <a:r>
              <a:rPr lang="en-ZA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</a:t>
            </a: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musk</a:t>
            </a:r>
            <a:endParaRPr lang="en-ZA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8400" y="4267200"/>
            <a:ext cx="2396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cough </a:t>
            </a:r>
            <a:r>
              <a:rPr lang="en-ZA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regulary</a:t>
            </a: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you have high fever contact the helpline number</a:t>
            </a:r>
            <a:endParaRPr lang="en-ZA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33610" y="4267200"/>
            <a:ext cx="3026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are going out wear your musk and go out for only important work and keep a distance from others in order for you to be save</a:t>
            </a:r>
            <a:endParaRPr lang="en-ZA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555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ZA" dirty="0" smtClean="0">
                <a:solidFill>
                  <a:srgbClr val="002060"/>
                </a:solidFill>
              </a:rPr>
              <a:t>Testing</a:t>
            </a:r>
            <a:endParaRPr lang="en-ZA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0873" y="1930400"/>
            <a:ext cx="3266280" cy="2604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091" y="4807528"/>
            <a:ext cx="2343150" cy="15888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5393574" y="2078182"/>
            <a:ext cx="42630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We’ve tested that there are only few ways that would prevent us from being infected with COVID-19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ZA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washing our hands regularly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touch your face if you haven’t wash your hands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Cough using a tissue or your elbow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keeping a distance of 2cm from one another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getting yourself vaccinated from your near clinic or hospital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by getting tested </a:t>
            </a:r>
            <a:endParaRPr lang="en-ZA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508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231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Trebuchet MS</vt:lpstr>
      <vt:lpstr>Wingdings</vt:lpstr>
      <vt:lpstr>Wingdings 3</vt:lpstr>
      <vt:lpstr>Facet</vt:lpstr>
      <vt:lpstr>PowerPoint Presentation</vt:lpstr>
      <vt:lpstr>Empathise</vt:lpstr>
      <vt:lpstr>Define</vt:lpstr>
      <vt:lpstr>Ideate</vt:lpstr>
      <vt:lpstr>Prototype</vt:lpstr>
      <vt:lpstr>Testing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user25</dc:creator>
  <cp:lastModifiedBy>user25</cp:lastModifiedBy>
  <cp:revision>20</cp:revision>
  <dcterms:created xsi:type="dcterms:W3CDTF">2021-08-24T09:19:06Z</dcterms:created>
  <dcterms:modified xsi:type="dcterms:W3CDTF">2021-08-25T07:06:54Z</dcterms:modified>
</cp:coreProperties>
</file>