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>
        <p:scale>
          <a:sx n="66" d="100"/>
          <a:sy n="66" d="100"/>
        </p:scale>
        <p:origin x="65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svg"/><Relationship Id="rId1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svg"/><Relationship Id="rId1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35" y="1979120"/>
            <a:ext cx="9734863" cy="34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6590806" y="2554366"/>
            <a:ext cx="438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/>
              <a:t>Likes light in colour and it is also thin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579865" y="2739032"/>
            <a:ext cx="481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Likes it because of it is light in weight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_______________</a:t>
            </a:r>
            <a:r>
              <a:rPr lang="en-GB" sz="1600" dirty="0" err="1" smtClean="0"/>
              <a:t>lethabo</a:t>
            </a:r>
            <a:r>
              <a:rPr lang="en-GB" sz="1600" dirty="0" smtClean="0"/>
              <a:t>_____________________________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/>
              <a:t>_____________________________</a:t>
            </a:r>
          </a:p>
          <a:p>
            <a:r>
              <a:rPr lang="en-GB" sz="1600" dirty="0" smtClean="0"/>
              <a:t>To make him feel comfortable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2000" dirty="0" smtClean="0"/>
          </a:p>
          <a:p>
            <a:r>
              <a:rPr lang="en-GB" sz="2000" dirty="0" smtClean="0"/>
              <a:t>Because </a:t>
            </a:r>
            <a:r>
              <a:rPr lang="en-GB" sz="2000" dirty="0"/>
              <a:t>…   or but …….  or surprisingly…….</a:t>
            </a:r>
          </a:p>
          <a:p>
            <a:endParaRPr lang="en-GB" sz="1600" dirty="0"/>
          </a:p>
          <a:p>
            <a:r>
              <a:rPr lang="en-GB" sz="1600" dirty="0" smtClean="0"/>
              <a:t>It will help him by putting more things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r>
              <a:rPr lang="en-GB" sz="1600" dirty="0" smtClean="0"/>
              <a:t>And store lots of things</a:t>
            </a:r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</a:t>
            </a:r>
            <a:r>
              <a:rPr lang="en-GB" sz="1600" dirty="0" smtClean="0"/>
              <a:t>need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6706362" y="4818359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68" y="2198951"/>
            <a:ext cx="415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Need </a:t>
            </a:r>
            <a:r>
              <a:rPr lang="en-ZA" dirty="0" err="1" smtClean="0"/>
              <a:t>iD</a:t>
            </a:r>
            <a:r>
              <a:rPr lang="en-ZA" dirty="0" smtClean="0"/>
              <a:t> ,smart cart and licence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641268" y="4987636"/>
            <a:ext cx="436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partner fillings is that </a:t>
            </a:r>
            <a:r>
              <a:rPr lang="en-ZA" dirty="0" err="1" smtClean="0"/>
              <a:t>hes</a:t>
            </a:r>
            <a:r>
              <a:rPr lang="en-ZA" dirty="0" smtClean="0"/>
              <a:t> happy about this wallet because this wallet put more things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0" y="5711027"/>
            <a:ext cx="347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</a:t>
            </a:r>
            <a:r>
              <a:rPr lang="en-GB" sz="1600" dirty="0" smtClean="0"/>
              <a:t>:*he think it’s a good thing for putting his things inside a wallet..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672" y="2519646"/>
            <a:ext cx="2122313" cy="93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93" y="2476212"/>
            <a:ext cx="1353658" cy="1107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048" y="2686936"/>
            <a:ext cx="2122431" cy="10353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6314" y="3583750"/>
            <a:ext cx="1908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Leather wallet help to put more things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2850078" y="3722268"/>
            <a:ext cx="178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Put money ,bank card ,licence and etc…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5106390" y="3583750"/>
            <a:ext cx="1923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 car can protect wallet for staying inside it..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4" y="2295029"/>
            <a:ext cx="5025431" cy="2193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891084" y="2710528"/>
            <a:ext cx="509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Special car for keeping all things inside </a:t>
            </a:r>
            <a:r>
              <a:rPr lang="en-ZA" dirty="0" err="1" smtClean="0"/>
              <a:t>it..and</a:t>
            </a:r>
            <a:r>
              <a:rPr lang="en-ZA" dirty="0" smtClean="0"/>
              <a:t> when they are inside a car they are always safe.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2" y="2351077"/>
            <a:ext cx="4647014" cy="4689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0187" y="2078182"/>
            <a:ext cx="211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This wallet work for putting bank cards and etc…and it also store money</a:t>
            </a:r>
            <a:endParaRPr lang="en-ZA" dirty="0"/>
          </a:p>
        </p:txBody>
      </p:sp>
      <p:sp>
        <p:nvSpPr>
          <p:cNvPr id="10" name="TextBox 9"/>
          <p:cNvSpPr txBox="1"/>
          <p:nvPr/>
        </p:nvSpPr>
        <p:spPr>
          <a:xfrm>
            <a:off x="9669162" y="1889412"/>
            <a:ext cx="198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can </a:t>
            </a:r>
            <a:r>
              <a:rPr lang="en-ZA" dirty="0" err="1" smtClean="0"/>
              <a:t>inprove</a:t>
            </a:r>
            <a:r>
              <a:rPr lang="en-ZA" dirty="0" smtClean="0"/>
              <a:t> by putting maybe money ..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6717957" y="4702629"/>
            <a:ext cx="202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What would you say about my wallet..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9465276" y="4702629"/>
            <a:ext cx="205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idea is to make sure that this wallet is always save..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486</Words>
  <Application>Microsoft Office PowerPoint</Application>
  <PresentationFormat>Widescreen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Windows User</cp:lastModifiedBy>
  <cp:revision>12</cp:revision>
  <dcterms:created xsi:type="dcterms:W3CDTF">2021-04-25T10:17:49Z</dcterms:created>
  <dcterms:modified xsi:type="dcterms:W3CDTF">2021-08-19T11:37:03Z</dcterms:modified>
</cp:coreProperties>
</file>