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ZA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pPr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=""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220102" y="657913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 smtClean="0">
                  <a:solidFill>
                    <a:schemeClr val="tx1"/>
                  </a:solidFill>
                  <a:latin typeface="PT Sans" panose="020B0503020203020204" pitchFamily="34" charset="77"/>
                </a:rPr>
                <a:t>My wallet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PT Sans" panose="020B0503020203020204" pitchFamily="34" charset="77"/>
                </a:rPr>
                <a:t>BY</a:t>
              </a:r>
            </a:p>
            <a:p>
              <a:pPr algn="ctr"/>
              <a:endParaRPr lang="en-US" sz="1100" dirty="0" smtClean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PT Sans" panose="020B0503020203020204" pitchFamily="34" charset="77"/>
                </a:rPr>
                <a:t>RELENTLESS-CYBER</a:t>
              </a:r>
              <a:endParaRPr lang="en-US" sz="16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=""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42338" y="3066757"/>
            <a:ext cx="2841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2338" y="3066757"/>
            <a:ext cx="0" cy="223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2338" y="5303520"/>
            <a:ext cx="2841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4012" y="3066757"/>
            <a:ext cx="0" cy="223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7" idx="0"/>
          </p:cNvCxnSpPr>
          <p:nvPr/>
        </p:nvCxnSpPr>
        <p:spPr>
          <a:xfrm flipV="1">
            <a:off x="4642338" y="2504049"/>
            <a:ext cx="2722100" cy="56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2338" y="30667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7244862" y="2504049"/>
            <a:ext cx="239150" cy="11676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/>
          <p:cNvSpPr/>
          <p:nvPr/>
        </p:nvSpPr>
        <p:spPr>
          <a:xfrm>
            <a:off x="5465298" y="3798276"/>
            <a:ext cx="1505243" cy="8581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wallet</a:t>
            </a:r>
            <a:endParaRPr lang="en-ZA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152357" y="3066757"/>
            <a:ext cx="14068" cy="223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758462" y="3066757"/>
            <a:ext cx="393895" cy="223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66425" y="3066757"/>
            <a:ext cx="478301" cy="2236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21302386">
            <a:off x="1654127" y="5347621"/>
            <a:ext cx="1024597" cy="103164"/>
          </a:xfrm>
          <a:custGeom>
            <a:avLst/>
            <a:gdLst>
              <a:gd name="connsiteX0" fmla="*/ 154745 w 1092591"/>
              <a:gd name="connsiteY0" fmla="*/ 2345 h 89096"/>
              <a:gd name="connsiteX1" fmla="*/ 1012874 w 1092591"/>
              <a:gd name="connsiteY1" fmla="*/ 30480 h 89096"/>
              <a:gd name="connsiteX2" fmla="*/ 633046 w 1092591"/>
              <a:gd name="connsiteY2" fmla="*/ 86751 h 89096"/>
              <a:gd name="connsiteX3" fmla="*/ 84406 w 1092591"/>
              <a:gd name="connsiteY3" fmla="*/ 16412 h 89096"/>
              <a:gd name="connsiteX4" fmla="*/ 154745 w 1092591"/>
              <a:gd name="connsiteY4" fmla="*/ 2345 h 8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591" h="89096">
                <a:moveTo>
                  <a:pt x="154745" y="2345"/>
                </a:moveTo>
                <a:cubicBezTo>
                  <a:pt x="309490" y="4690"/>
                  <a:pt x="933157" y="16412"/>
                  <a:pt x="1012874" y="30480"/>
                </a:cubicBezTo>
                <a:cubicBezTo>
                  <a:pt x="1092591" y="44548"/>
                  <a:pt x="787791" y="89096"/>
                  <a:pt x="633046" y="86751"/>
                </a:cubicBezTo>
                <a:cubicBezTo>
                  <a:pt x="478301" y="84406"/>
                  <a:pt x="161778" y="30480"/>
                  <a:pt x="84406" y="16412"/>
                </a:cubicBezTo>
                <a:cubicBezTo>
                  <a:pt x="7034" y="2344"/>
                  <a:pt x="0" y="0"/>
                  <a:pt x="154745" y="23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4" name="Straight Connector 43"/>
          <p:cNvCxnSpPr/>
          <p:nvPr/>
        </p:nvCxnSpPr>
        <p:spPr>
          <a:xfrm>
            <a:off x="2166425" y="3066757"/>
            <a:ext cx="1209821" cy="94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1"/>
          </p:cNvCxnSpPr>
          <p:nvPr/>
        </p:nvCxnSpPr>
        <p:spPr>
          <a:xfrm>
            <a:off x="2600921" y="5345143"/>
            <a:ext cx="775325" cy="380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376246" y="4009292"/>
            <a:ext cx="0" cy="1716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52357" y="5303518"/>
            <a:ext cx="1223889" cy="42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58462" y="5303518"/>
            <a:ext cx="1617784" cy="42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883877" y="4304714"/>
            <a:ext cx="225083" cy="5627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9594166" y="2771335"/>
            <a:ext cx="1139483" cy="29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8328074" y="2771335"/>
            <a:ext cx="1266092" cy="29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28074" y="2771335"/>
            <a:ext cx="0" cy="2532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328074" y="5050302"/>
            <a:ext cx="1266092" cy="25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594166" y="5050302"/>
            <a:ext cx="1139483" cy="253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733649" y="2771335"/>
            <a:ext cx="0" cy="2532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594166" y="3066757"/>
            <a:ext cx="0" cy="1983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328074" y="4304714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>
            <a:off x="8328074" y="4009292"/>
            <a:ext cx="1266092" cy="2954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328074" y="4656406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9805182" y="4304714"/>
            <a:ext cx="689316" cy="562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9" name="Straight Connector 88"/>
          <p:cNvCxnSpPr/>
          <p:nvPr/>
        </p:nvCxnSpPr>
        <p:spPr>
          <a:xfrm>
            <a:off x="8328074" y="3066757"/>
            <a:ext cx="1266092" cy="23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594166" y="3066757"/>
            <a:ext cx="1139483" cy="23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364438" y="2504049"/>
            <a:ext cx="0" cy="215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642338" y="4656406"/>
            <a:ext cx="2722100" cy="64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941342" y="1899138"/>
            <a:ext cx="605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TOP</a:t>
            </a:r>
            <a:endParaRPr lang="en-ZA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465298" y="1899138"/>
            <a:ext cx="82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FRONT</a:t>
            </a:r>
            <a:endParaRPr lang="en-ZA" dirty="0"/>
          </a:p>
        </p:txBody>
      </p:sp>
      <p:sp>
        <p:nvSpPr>
          <p:cNvPr id="107" name="TextBox 106"/>
          <p:cNvSpPr txBox="1"/>
          <p:nvPr/>
        </p:nvSpPr>
        <p:spPr>
          <a:xfrm>
            <a:off x="9312812" y="189913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INSIDE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866" y="2250830"/>
            <a:ext cx="4920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 smtClean="0"/>
              <a:t>She prefers it small </a:t>
            </a:r>
            <a:r>
              <a:rPr lang="en-ZA" sz="2800" dirty="0" smtClean="0"/>
              <a:t>&amp; made from durable material.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/>
              <a:t>Fits – Cards , </a:t>
            </a:r>
            <a:r>
              <a:rPr lang="en-ZA" sz="2800" dirty="0" smtClean="0"/>
              <a:t>keys</a:t>
            </a:r>
            <a:r>
              <a:rPr lang="en-ZA" sz="2800" dirty="0" smtClean="0"/>
              <a:t> </a:t>
            </a:r>
            <a:r>
              <a:rPr lang="en-ZA" sz="2800" dirty="0" smtClean="0"/>
              <a:t>&amp; Cash separately.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/>
              <a:t>Easy to find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/>
              <a:t>Things don’t fall out easily.	</a:t>
            </a:r>
            <a:endParaRPr lang="en-Z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1948" y="2250830"/>
            <a:ext cx="51913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 smtClean="0"/>
              <a:t>Portable and strong material 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/>
              <a:t>Enough Space for different  compartments.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/>
              <a:t>Elastic &amp; must zip</a:t>
            </a:r>
          </a:p>
          <a:p>
            <a:pPr>
              <a:buFont typeface="Arial" pitchFamily="34" charset="0"/>
              <a:buChar char="•"/>
            </a:pPr>
            <a:endParaRPr lang="en-ZA" sz="2400" dirty="0"/>
          </a:p>
        </p:txBody>
      </p:sp>
    </p:spTree>
    <p:extLst>
      <p:ext uri="{BB962C8B-B14F-4D97-AF65-F5344CB8AC3E}">
        <p14:creationId xmlns=""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                                        </a:t>
            </a:r>
            <a:r>
              <a:rPr lang="en-GB" sz="2000" dirty="0" smtClean="0"/>
              <a:t>Mom</a:t>
            </a:r>
            <a:endParaRPr lang="en-GB" sz="1600" dirty="0"/>
          </a:p>
          <a:p>
            <a:r>
              <a:rPr lang="en-GB" sz="1600" dirty="0"/>
              <a:t>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                                    Feel Portable &amp;  Secure</a:t>
            </a:r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 smtClean="0"/>
              <a:t>_____________________________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r>
              <a:rPr lang="en-GB" sz="1600" dirty="0" smtClean="0"/>
              <a:t>Her wallet is unnecessarily </a:t>
            </a:r>
            <a:r>
              <a:rPr lang="en-GB" sz="1600" dirty="0" smtClean="0"/>
              <a:t>big, </a:t>
            </a:r>
            <a:r>
              <a:rPr lang="en-GB" sz="1600" dirty="0" smtClean="0"/>
              <a:t>thus compels her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r>
              <a:rPr lang="en-GB" sz="1600" dirty="0" smtClean="0"/>
              <a:t>to carry it by hand which is not safe.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6789134" y="4166432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258" y="1856096"/>
            <a:ext cx="2698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/>
              <a:t>Secure items inside wallet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Portable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Distinguishable</a:t>
            </a:r>
          </a:p>
          <a:p>
            <a:pPr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618978" y="5092505"/>
            <a:ext cx="4855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</a:t>
            </a:r>
            <a:r>
              <a:rPr lang="en-ZA" dirty="0" smtClean="0"/>
              <a:t> </a:t>
            </a:r>
            <a:r>
              <a:rPr lang="en-ZA" dirty="0" smtClean="0"/>
              <a:t>small size </a:t>
            </a:r>
            <a:r>
              <a:rPr lang="en-ZA" dirty="0" smtClean="0"/>
              <a:t>&amp; a prevailing material triggers </a:t>
            </a:r>
            <a:endParaRPr lang="en-ZA" dirty="0" smtClean="0"/>
          </a:p>
          <a:p>
            <a:r>
              <a:rPr lang="en-ZA" dirty="0" smtClean="0"/>
              <a:t>Security.</a:t>
            </a:r>
          </a:p>
          <a:p>
            <a:endParaRPr lang="en-ZA" dirty="0" smtClean="0"/>
          </a:p>
          <a:p>
            <a:r>
              <a:rPr lang="en-ZA" dirty="0" smtClean="0"/>
              <a:t>Needs to be elastic for protection(objects inside).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</a:t>
            </a:r>
            <a:endParaRPr lang="en-GB" dirty="0"/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7791" y="1316281"/>
            <a:ext cx="110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Mom needs a wallet that is portable and secure because her wallet is too big which compels her to carry it by hand. </a:t>
            </a:r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984738" y="2700997"/>
            <a:ext cx="886265" cy="576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/>
          <p:cNvSpPr/>
          <p:nvPr/>
        </p:nvSpPr>
        <p:spPr>
          <a:xfrm>
            <a:off x="1645920" y="2954215"/>
            <a:ext cx="225083" cy="8440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TextBox 30"/>
          <p:cNvSpPr txBox="1"/>
          <p:nvPr/>
        </p:nvSpPr>
        <p:spPr>
          <a:xfrm>
            <a:off x="787791" y="3868615"/>
            <a:ext cx="177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Smaller sized (fits in her purse/pocket)</a:t>
            </a:r>
            <a:endParaRPr lang="en-ZA" dirty="0"/>
          </a:p>
        </p:txBody>
      </p:sp>
      <p:sp>
        <p:nvSpPr>
          <p:cNvPr id="32" name="Rectangle 31"/>
          <p:cNvSpPr/>
          <p:nvPr/>
        </p:nvSpPr>
        <p:spPr>
          <a:xfrm>
            <a:off x="3208638" y="2693962"/>
            <a:ext cx="969467" cy="5205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6" name="Straight Connector 35"/>
          <p:cNvCxnSpPr>
            <a:stCxn id="32" idx="0"/>
            <a:endCxn id="32" idx="2"/>
          </p:cNvCxnSpPr>
          <p:nvPr/>
        </p:nvCxnSpPr>
        <p:spPr>
          <a:xfrm>
            <a:off x="3693372" y="2693962"/>
            <a:ext cx="0" cy="52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2" idx="3"/>
          </p:cNvCxnSpPr>
          <p:nvPr/>
        </p:nvCxnSpPr>
        <p:spPr>
          <a:xfrm>
            <a:off x="3693372" y="2954215"/>
            <a:ext cx="484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93372" y="3038622"/>
            <a:ext cx="484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2" idx="1"/>
          </p:cNvCxnSpPr>
          <p:nvPr/>
        </p:nvCxnSpPr>
        <p:spPr>
          <a:xfrm>
            <a:off x="3208638" y="2954215"/>
            <a:ext cx="484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3390314" y="3038622"/>
            <a:ext cx="126609" cy="1758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TextBox 48"/>
          <p:cNvSpPr txBox="1"/>
          <p:nvPr/>
        </p:nvSpPr>
        <p:spPr>
          <a:xfrm>
            <a:off x="2954215" y="3460652"/>
            <a:ext cx="164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Separate compartments for various purposes</a:t>
            </a:r>
            <a:endParaRPr lang="en-ZA" dirty="0"/>
          </a:p>
        </p:txBody>
      </p:sp>
      <p:sp>
        <p:nvSpPr>
          <p:cNvPr id="50" name="Rectangle 49"/>
          <p:cNvSpPr/>
          <p:nvPr/>
        </p:nvSpPr>
        <p:spPr>
          <a:xfrm>
            <a:off x="5669280" y="2954215"/>
            <a:ext cx="647114" cy="225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4" name="Straight Connector 53"/>
          <p:cNvCxnSpPr>
            <a:stCxn id="50" idx="1"/>
            <a:endCxn id="50" idx="3"/>
          </p:cNvCxnSpPr>
          <p:nvPr/>
        </p:nvCxnSpPr>
        <p:spPr>
          <a:xfrm>
            <a:off x="5669280" y="3066757"/>
            <a:ext cx="647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iagonal Stripe 60"/>
          <p:cNvSpPr/>
          <p:nvPr/>
        </p:nvSpPr>
        <p:spPr>
          <a:xfrm>
            <a:off x="6316394" y="2954215"/>
            <a:ext cx="225083" cy="112542"/>
          </a:xfrm>
          <a:prstGeom prst="diagStri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0" idx="0"/>
            <a:endCxn id="50" idx="2"/>
          </p:cNvCxnSpPr>
          <p:nvPr/>
        </p:nvCxnSpPr>
        <p:spPr>
          <a:xfrm>
            <a:off x="5992837" y="2954215"/>
            <a:ext cx="0" cy="225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01994" y="3460652"/>
            <a:ext cx="98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Must zip</a:t>
            </a:r>
            <a:endParaRPr lang="en-ZA" dirty="0"/>
          </a:p>
        </p:txBody>
      </p:sp>
      <p:sp>
        <p:nvSpPr>
          <p:cNvPr id="69" name="Rectangle 68"/>
          <p:cNvSpPr/>
          <p:nvPr/>
        </p:nvSpPr>
        <p:spPr>
          <a:xfrm>
            <a:off x="7849772" y="2954215"/>
            <a:ext cx="815926" cy="675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0" name="Oval 69"/>
          <p:cNvSpPr/>
          <p:nvPr/>
        </p:nvSpPr>
        <p:spPr>
          <a:xfrm>
            <a:off x="8496886" y="3277772"/>
            <a:ext cx="168812" cy="457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4" name="Sun 73"/>
          <p:cNvSpPr/>
          <p:nvPr/>
        </p:nvSpPr>
        <p:spPr>
          <a:xfrm>
            <a:off x="8011551" y="3179298"/>
            <a:ext cx="485336" cy="246185"/>
          </a:xfrm>
          <a:prstGeom prst="su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6" name="Straight Connector 75"/>
          <p:cNvCxnSpPr>
            <a:stCxn id="69" idx="0"/>
            <a:endCxn id="69" idx="2"/>
          </p:cNvCxnSpPr>
          <p:nvPr/>
        </p:nvCxnSpPr>
        <p:spPr>
          <a:xfrm>
            <a:off x="8257735" y="2954215"/>
            <a:ext cx="0" cy="67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9" idx="1"/>
            <a:endCxn id="70" idx="6"/>
          </p:cNvCxnSpPr>
          <p:nvPr/>
        </p:nvCxnSpPr>
        <p:spPr>
          <a:xfrm>
            <a:off x="7849772" y="3291840"/>
            <a:ext cx="815926" cy="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582486" y="3868615"/>
            <a:ext cx="170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Colourful &amp; strong material</a:t>
            </a:r>
            <a:endParaRPr lang="en-ZA" dirty="0"/>
          </a:p>
        </p:txBody>
      </p:sp>
      <p:sp>
        <p:nvSpPr>
          <p:cNvPr id="83" name="TextBox 82"/>
          <p:cNvSpPr txBox="1"/>
          <p:nvPr/>
        </p:nvSpPr>
        <p:spPr>
          <a:xfrm>
            <a:off x="787791" y="6055683"/>
            <a:ext cx="110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Losing her stuff is a problem, but with a smaller size and a zip she is able to preserve her things &amp; fit her wallet in her purse or pocket. The colourful leather material will make it easy to spot her purse from various objects.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66425" y="2827606"/>
            <a:ext cx="2011680" cy="11535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Block Arc 9"/>
          <p:cNvSpPr/>
          <p:nvPr/>
        </p:nvSpPr>
        <p:spPr>
          <a:xfrm>
            <a:off x="2166425" y="2293034"/>
            <a:ext cx="2011680" cy="1069144"/>
          </a:xfrm>
          <a:prstGeom prst="blockArc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3193366" y="3362178"/>
            <a:ext cx="576776" cy="61897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3527475" y="3583746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1648436" y="4684542"/>
            <a:ext cx="390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Wallet can conveniently fit in her purse.</a:t>
            </a:r>
            <a:endParaRPr lang="en-ZA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144000" y="2025747"/>
            <a:ext cx="1139483" cy="29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877908" y="2025747"/>
            <a:ext cx="1266092" cy="29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77908" y="2025747"/>
            <a:ext cx="0" cy="2532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77908" y="4304714"/>
            <a:ext cx="1266092" cy="25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44000" y="4304714"/>
            <a:ext cx="1139483" cy="253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83483" y="2025747"/>
            <a:ext cx="0" cy="2532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44000" y="2321169"/>
            <a:ext cx="0" cy="1983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77908" y="3559126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877908" y="3263704"/>
            <a:ext cx="1266092" cy="2954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77908" y="3910818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355016" y="3559126"/>
            <a:ext cx="689316" cy="562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0" name="Straight Connector 39"/>
          <p:cNvCxnSpPr/>
          <p:nvPr/>
        </p:nvCxnSpPr>
        <p:spPr>
          <a:xfrm>
            <a:off x="7877908" y="2321169"/>
            <a:ext cx="1266092" cy="23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144000" y="2321170"/>
            <a:ext cx="1139483" cy="23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044332" y="2321170"/>
            <a:ext cx="0" cy="1983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044332" y="2025747"/>
            <a:ext cx="239151" cy="29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044332" y="4304714"/>
            <a:ext cx="239151" cy="25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88923" y="2293034"/>
            <a:ext cx="0" cy="97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088923" y="3910818"/>
            <a:ext cx="0" cy="393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088923" y="2321169"/>
            <a:ext cx="195540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088923" y="4304714"/>
            <a:ext cx="1955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Diagonal Stripe 77"/>
          <p:cNvSpPr/>
          <p:nvPr/>
        </p:nvSpPr>
        <p:spPr>
          <a:xfrm>
            <a:off x="8088923" y="2025747"/>
            <a:ext cx="239151" cy="374580"/>
          </a:xfrm>
          <a:prstGeom prst="diagStri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77908" y="5053874"/>
            <a:ext cx="367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Wallet can zip which will keep all her </a:t>
            </a:r>
          </a:p>
          <a:p>
            <a:r>
              <a:rPr lang="en-ZA" dirty="0" smtClean="0"/>
              <a:t>p</a:t>
            </a:r>
            <a:r>
              <a:rPr lang="en-ZA" dirty="0" smtClean="0"/>
              <a:t>ersonal belongings safe.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pic>
        <p:nvPicPr>
          <p:cNvPr id="1026" name="Picture 2" descr="C:\Users\Elsie Radebe\Desktop\images (17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60" y="2280404"/>
            <a:ext cx="5548184" cy="314941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717957" y="1941342"/>
            <a:ext cx="244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Wallet size is portable &amp;</a:t>
            </a:r>
          </a:p>
          <a:p>
            <a:r>
              <a:rPr lang="en-ZA" dirty="0" smtClean="0"/>
              <a:t>tiny (can fit anywhere).</a:t>
            </a:r>
            <a:endParaRPr lang="en-ZA" dirty="0"/>
          </a:p>
        </p:txBody>
      </p:sp>
      <p:sp>
        <p:nvSpPr>
          <p:cNvPr id="27" name="TextBox 26"/>
          <p:cNvSpPr txBox="1"/>
          <p:nvPr/>
        </p:nvSpPr>
        <p:spPr>
          <a:xfrm>
            <a:off x="9465276" y="1941342"/>
            <a:ext cx="226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Material elasticity and</a:t>
            </a:r>
          </a:p>
          <a:p>
            <a:r>
              <a:rPr lang="en-ZA" dirty="0" smtClean="0"/>
              <a:t>colour.  </a:t>
            </a:r>
            <a:endParaRPr lang="en-ZA" dirty="0"/>
          </a:p>
        </p:txBody>
      </p:sp>
      <p:sp>
        <p:nvSpPr>
          <p:cNvPr id="30" name="TextBox 29"/>
          <p:cNvSpPr txBox="1"/>
          <p:nvPr/>
        </p:nvSpPr>
        <p:spPr>
          <a:xfrm>
            <a:off x="9465276" y="4656406"/>
            <a:ext cx="21646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 future it can  </a:t>
            </a:r>
          </a:p>
          <a:p>
            <a:r>
              <a:rPr lang="en-ZA" dirty="0" smtClean="0"/>
              <a:t>evolve to being a </a:t>
            </a:r>
          </a:p>
          <a:p>
            <a:r>
              <a:rPr lang="en-ZA" dirty="0" err="1" smtClean="0"/>
              <a:t>Powerbank</a:t>
            </a:r>
            <a:r>
              <a:rPr lang="en-ZA" dirty="0" smtClean="0"/>
              <a:t>-wallet, </a:t>
            </a:r>
          </a:p>
          <a:p>
            <a:r>
              <a:rPr lang="en-ZA" dirty="0" smtClean="0"/>
              <a:t>whereby it can also</a:t>
            </a:r>
          </a:p>
          <a:p>
            <a:r>
              <a:rPr lang="en-ZA" dirty="0" smtClean="0"/>
              <a:t>charge your phone.   </a:t>
            </a:r>
            <a:endParaRPr lang="en-ZA" dirty="0"/>
          </a:p>
        </p:txBody>
      </p:sp>
      <p:sp>
        <p:nvSpPr>
          <p:cNvPr id="31" name="TextBox 30"/>
          <p:cNvSpPr txBox="1"/>
          <p:nvPr/>
        </p:nvSpPr>
        <p:spPr>
          <a:xfrm>
            <a:off x="6717956" y="4656406"/>
            <a:ext cx="24658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How can we encrypt the</a:t>
            </a:r>
          </a:p>
          <a:p>
            <a:r>
              <a:rPr lang="en-ZA" dirty="0" smtClean="0"/>
              <a:t>wallet to recognize</a:t>
            </a:r>
          </a:p>
          <a:p>
            <a:r>
              <a:rPr lang="en-ZA" dirty="0" smtClean="0"/>
              <a:t>Its real user?</a:t>
            </a:r>
          </a:p>
          <a:p>
            <a:endParaRPr lang="en-ZA" dirty="0" smtClean="0"/>
          </a:p>
          <a:p>
            <a:r>
              <a:rPr lang="en-ZA" dirty="0" smtClean="0"/>
              <a:t>How can we make it </a:t>
            </a:r>
          </a:p>
          <a:p>
            <a:r>
              <a:rPr lang="en-ZA" dirty="0" smtClean="0"/>
              <a:t>change colours?  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=""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585</Words>
  <Application>Microsoft Office PowerPoint</Application>
  <PresentationFormat>Custom</PresentationFormat>
  <Paragraphs>113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Elsie Radebe</cp:lastModifiedBy>
  <cp:revision>41</cp:revision>
  <dcterms:created xsi:type="dcterms:W3CDTF">2021-04-25T10:17:49Z</dcterms:created>
  <dcterms:modified xsi:type="dcterms:W3CDTF">2021-08-20T02:26:46Z</dcterms:modified>
</cp:coreProperties>
</file>