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1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268CA-0529-CF4C-9E77-1F36C490DEBE}" v="20" dt="2021-04-25T10:57:48.980"/>
    <p1510:client id="{E5DB5CB2-2AAC-D54D-ACE9-B3C3D42613C7}" v="3" dt="2021-04-25T11:41:41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>
        <p:scale>
          <a:sx n="66" d="100"/>
          <a:sy n="66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Boshoff" userId="e47be2a2-a67e-47a9-a585-044b48489c54" providerId="ADAL" clId="{E5DB5CB2-2AAC-D54D-ACE9-B3C3D42613C7}"/>
    <pc:docChg chg="addSld modSld">
      <pc:chgData name="Willem Boshoff" userId="e47be2a2-a67e-47a9-a585-044b48489c54" providerId="ADAL" clId="{E5DB5CB2-2AAC-D54D-ACE9-B3C3D42613C7}" dt="2021-04-25T11:41:41.398" v="3"/>
      <pc:docMkLst>
        <pc:docMk/>
      </pc:docMkLst>
      <pc:sldChg chg="modSp mod">
        <pc:chgData name="Willem Boshoff" userId="e47be2a2-a67e-47a9-a585-044b48489c54" providerId="ADAL" clId="{E5DB5CB2-2AAC-D54D-ACE9-B3C3D42613C7}" dt="2021-04-25T11:41:41.398" v="3"/>
        <pc:sldMkLst>
          <pc:docMk/>
          <pc:sldMk cId="1563693322" sldId="291"/>
        </pc:sldMkLst>
        <pc:spChg chg="mod">
          <ac:chgData name="Willem Boshoff" userId="e47be2a2-a67e-47a9-a585-044b48489c54" providerId="ADAL" clId="{E5DB5CB2-2AAC-D54D-ACE9-B3C3D42613C7}" dt="2021-04-25T11:41:22.942" v="1"/>
          <ac:spMkLst>
            <pc:docMk/>
            <pc:sldMk cId="1563693322" sldId="291"/>
            <ac:spMk id="5" creationId="{1CF3F6E9-3904-8B45-9203-DAD5828E656F}"/>
          </ac:spMkLst>
        </pc:spChg>
        <pc:spChg chg="mod">
          <ac:chgData name="Willem Boshoff" userId="e47be2a2-a67e-47a9-a585-044b48489c54" providerId="ADAL" clId="{E5DB5CB2-2AAC-D54D-ACE9-B3C3D42613C7}" dt="2021-04-25T11:41:41.398" v="3"/>
          <ac:spMkLst>
            <pc:docMk/>
            <pc:sldMk cId="1563693322" sldId="291"/>
            <ac:spMk id="18" creationId="{2F0250BC-0538-EA41-9D3B-384264757420}"/>
          </ac:spMkLst>
        </pc:spChg>
      </pc:sldChg>
      <pc:sldChg chg="add">
        <pc:chgData name="Willem Boshoff" userId="e47be2a2-a67e-47a9-a585-044b48489c54" providerId="ADAL" clId="{E5DB5CB2-2AAC-D54D-ACE9-B3C3D42613C7}" dt="2021-04-25T11:41:04.636" v="0"/>
        <pc:sldMkLst>
          <pc:docMk/>
          <pc:sldMk cId="2918356464" sldId="2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1FDB7-4ED0-40C4-9F2D-8A366D4886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18A1D-A9CD-49E9-8BC6-82A08303F6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upload your completed wallet exercise project in the projects section tagging your partner</a:t>
          </a:r>
          <a:endParaRPr lang="en-US"/>
        </a:p>
      </dgm:t>
    </dgm:pt>
    <dgm:pt modelId="{408C3D71-997B-4D46-8DF5-C63B7684593C}" type="parTrans" cxnId="{2843DCDF-4520-4758-8C9F-AAF396D9051E}">
      <dgm:prSet/>
      <dgm:spPr/>
      <dgm:t>
        <a:bodyPr/>
        <a:lstStyle/>
        <a:p>
          <a:endParaRPr lang="en-US"/>
        </a:p>
      </dgm:t>
    </dgm:pt>
    <dgm:pt modelId="{19CDB4CA-AA09-4F6E-8FA7-ACC7F0278341}" type="sibTrans" cxnId="{2843DCDF-4520-4758-8C9F-AAF396D9051E}">
      <dgm:prSet/>
      <dgm:spPr/>
      <dgm:t>
        <a:bodyPr/>
        <a:lstStyle/>
        <a:p>
          <a:endParaRPr lang="en-US"/>
        </a:p>
      </dgm:t>
    </dgm:pt>
    <dgm:pt modelId="{CDAC720B-A773-436C-B7FC-9919FB993B4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share your thoughts comments experiences during this work session in the Design thinking group.</a:t>
          </a:r>
          <a:endParaRPr lang="en-US"/>
        </a:p>
      </dgm:t>
    </dgm:pt>
    <dgm:pt modelId="{C09C5B45-9FC1-4FF1-B703-769C101EA5BF}" type="parTrans" cxnId="{972B3DA4-787F-4FA5-82A2-5ED5DE8190EA}">
      <dgm:prSet/>
      <dgm:spPr/>
      <dgm:t>
        <a:bodyPr/>
        <a:lstStyle/>
        <a:p>
          <a:endParaRPr lang="en-US"/>
        </a:p>
      </dgm:t>
    </dgm:pt>
    <dgm:pt modelId="{00294ECA-2A8A-4281-8F74-F495F9D3BDC2}" type="sibTrans" cxnId="{972B3DA4-787F-4FA5-82A2-5ED5DE8190EA}">
      <dgm:prSet/>
      <dgm:spPr/>
      <dgm:t>
        <a:bodyPr/>
        <a:lstStyle/>
        <a:p>
          <a:endParaRPr lang="en-US"/>
        </a:p>
      </dgm:t>
    </dgm:pt>
    <dgm:pt modelId="{07EDFA2A-D3CC-4359-BF20-26C811F2E3BB}" type="pres">
      <dgm:prSet presAssocID="{61C1FDB7-4ED0-40C4-9F2D-8A366D4886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F2782-9AA3-4772-940D-4A5C3876F85A}" type="pres">
      <dgm:prSet presAssocID="{83818A1D-A9CD-49E9-8BC6-82A08303F66B}" presName="compNode" presStyleCnt="0"/>
      <dgm:spPr/>
    </dgm:pt>
    <dgm:pt modelId="{64601D62-9FBB-40A6-BC29-9AB113F43EE3}" type="pres">
      <dgm:prSet presAssocID="{83818A1D-A9CD-49E9-8BC6-82A08303F6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A4E6A98-9130-4375-831C-DF48932C1CBE}" type="pres">
      <dgm:prSet presAssocID="{83818A1D-A9CD-49E9-8BC6-82A08303F66B}" presName="spaceRect" presStyleCnt="0"/>
      <dgm:spPr/>
    </dgm:pt>
    <dgm:pt modelId="{EE9529A0-98FD-4F0B-9E9C-9BAC8BB3EE81}" type="pres">
      <dgm:prSet presAssocID="{83818A1D-A9CD-49E9-8BC6-82A08303F66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DF74971-B8C3-4590-97E6-30B45308246C}" type="pres">
      <dgm:prSet presAssocID="{19CDB4CA-AA09-4F6E-8FA7-ACC7F0278341}" presName="sibTrans" presStyleCnt="0"/>
      <dgm:spPr/>
    </dgm:pt>
    <dgm:pt modelId="{95EA6ECA-B59F-41E1-8420-83E497D063A5}" type="pres">
      <dgm:prSet presAssocID="{CDAC720B-A773-436C-B7FC-9919FB993B4B}" presName="compNode" presStyleCnt="0"/>
      <dgm:spPr/>
    </dgm:pt>
    <dgm:pt modelId="{E3EE0C25-E84E-47F8-9A06-03FD34A16186}" type="pres">
      <dgm:prSet presAssocID="{CDAC720B-A773-436C-B7FC-9919FB993B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B0B8C5F-8DC6-45D2-B16F-1DF23F231F6E}" type="pres">
      <dgm:prSet presAssocID="{CDAC720B-A773-436C-B7FC-9919FB993B4B}" presName="spaceRect" presStyleCnt="0"/>
      <dgm:spPr/>
    </dgm:pt>
    <dgm:pt modelId="{64E197F2-7FEC-452E-9201-6BBDB8A10A53}" type="pres">
      <dgm:prSet presAssocID="{CDAC720B-A773-436C-B7FC-9919FB993B4B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3DCDF-4520-4758-8C9F-AAF396D9051E}" srcId="{61C1FDB7-4ED0-40C4-9F2D-8A366D48865C}" destId="{83818A1D-A9CD-49E9-8BC6-82A08303F66B}" srcOrd="0" destOrd="0" parTransId="{408C3D71-997B-4D46-8DF5-C63B7684593C}" sibTransId="{19CDB4CA-AA09-4F6E-8FA7-ACC7F0278341}"/>
    <dgm:cxn modelId="{972B3DA4-787F-4FA5-82A2-5ED5DE8190EA}" srcId="{61C1FDB7-4ED0-40C4-9F2D-8A366D48865C}" destId="{CDAC720B-A773-436C-B7FC-9919FB993B4B}" srcOrd="1" destOrd="0" parTransId="{C09C5B45-9FC1-4FF1-B703-769C101EA5BF}" sibTransId="{00294ECA-2A8A-4281-8F74-F495F9D3BDC2}"/>
    <dgm:cxn modelId="{C1A680B4-D315-4B75-9D45-A75E20359F4E}" type="presOf" srcId="{61C1FDB7-4ED0-40C4-9F2D-8A366D48865C}" destId="{07EDFA2A-D3CC-4359-BF20-26C811F2E3BB}" srcOrd="0" destOrd="0" presId="urn:microsoft.com/office/officeart/2018/2/layout/IconLabelList"/>
    <dgm:cxn modelId="{C6349D96-C265-4000-90E7-8E0A90B8F57C}" type="presOf" srcId="{CDAC720B-A773-436C-B7FC-9919FB993B4B}" destId="{64E197F2-7FEC-452E-9201-6BBDB8A10A53}" srcOrd="0" destOrd="0" presId="urn:microsoft.com/office/officeart/2018/2/layout/IconLabelList"/>
    <dgm:cxn modelId="{984FD037-8D50-464E-AD2F-0104667B2CB5}" type="presOf" srcId="{83818A1D-A9CD-49E9-8BC6-82A08303F66B}" destId="{EE9529A0-98FD-4F0B-9E9C-9BAC8BB3EE81}" srcOrd="0" destOrd="0" presId="urn:microsoft.com/office/officeart/2018/2/layout/IconLabelList"/>
    <dgm:cxn modelId="{4101FADB-0E56-4B24-8645-127E0133AD02}" type="presParOf" srcId="{07EDFA2A-D3CC-4359-BF20-26C811F2E3BB}" destId="{D97F2782-9AA3-4772-940D-4A5C3876F85A}" srcOrd="0" destOrd="0" presId="urn:microsoft.com/office/officeart/2018/2/layout/IconLabelList"/>
    <dgm:cxn modelId="{D7A65E9A-B4AE-40D2-B457-70C84559141C}" type="presParOf" srcId="{D97F2782-9AA3-4772-940D-4A5C3876F85A}" destId="{64601D62-9FBB-40A6-BC29-9AB113F43EE3}" srcOrd="0" destOrd="0" presId="urn:microsoft.com/office/officeart/2018/2/layout/IconLabelList"/>
    <dgm:cxn modelId="{25A0E467-2D2E-497A-AB1D-4FE2B432F3BD}" type="presParOf" srcId="{D97F2782-9AA3-4772-940D-4A5C3876F85A}" destId="{DA4E6A98-9130-4375-831C-DF48932C1CBE}" srcOrd="1" destOrd="0" presId="urn:microsoft.com/office/officeart/2018/2/layout/IconLabelList"/>
    <dgm:cxn modelId="{C28D29A8-3E87-4769-8CEE-C3E99CECE7A8}" type="presParOf" srcId="{D97F2782-9AA3-4772-940D-4A5C3876F85A}" destId="{EE9529A0-98FD-4F0B-9E9C-9BAC8BB3EE81}" srcOrd="2" destOrd="0" presId="urn:microsoft.com/office/officeart/2018/2/layout/IconLabelList"/>
    <dgm:cxn modelId="{A8BD5087-66F2-4E28-8A5D-603AD84D2459}" type="presParOf" srcId="{07EDFA2A-D3CC-4359-BF20-26C811F2E3BB}" destId="{6DF74971-B8C3-4590-97E6-30B45308246C}" srcOrd="1" destOrd="0" presId="urn:microsoft.com/office/officeart/2018/2/layout/IconLabelList"/>
    <dgm:cxn modelId="{34055A49-7FBE-4EAF-BBA1-B6E2D192195E}" type="presParOf" srcId="{07EDFA2A-D3CC-4359-BF20-26C811F2E3BB}" destId="{95EA6ECA-B59F-41E1-8420-83E497D063A5}" srcOrd="2" destOrd="0" presId="urn:microsoft.com/office/officeart/2018/2/layout/IconLabelList"/>
    <dgm:cxn modelId="{2B547465-70D3-4355-9B84-4C89ECED1B4B}" type="presParOf" srcId="{95EA6ECA-B59F-41E1-8420-83E497D063A5}" destId="{E3EE0C25-E84E-47F8-9A06-03FD34A16186}" srcOrd="0" destOrd="0" presId="urn:microsoft.com/office/officeart/2018/2/layout/IconLabelList"/>
    <dgm:cxn modelId="{6123707D-A97F-4EA5-85D1-2666BBE79D12}" type="presParOf" srcId="{95EA6ECA-B59F-41E1-8420-83E497D063A5}" destId="{0B0B8C5F-8DC6-45D2-B16F-1DF23F231F6E}" srcOrd="1" destOrd="0" presId="urn:microsoft.com/office/officeart/2018/2/layout/IconLabelList"/>
    <dgm:cxn modelId="{C746FA99-4BC3-45EE-8916-13D02BED93F1}" type="presParOf" srcId="{95EA6ECA-B59F-41E1-8420-83E497D063A5}" destId="{64E197F2-7FEC-452E-9201-6BBDB8A10A5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1D62-9FBB-40A6-BC29-9AB113F43EE3}">
      <dsp:nvSpPr>
        <dsp:cNvPr id="0" name=""/>
        <dsp:cNvSpPr/>
      </dsp:nvSpPr>
      <dsp:spPr>
        <a:xfrm>
          <a:off x="1828118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29A0-98FD-4F0B-9E9C-9BAC8BB3EE81}">
      <dsp:nvSpPr>
        <dsp:cNvPr id="0" name=""/>
        <dsp:cNvSpPr/>
      </dsp:nvSpPr>
      <dsp:spPr>
        <a:xfrm>
          <a:off x="640118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upload your completed wallet exercise project in the projects section tagging your partner</a:t>
          </a:r>
          <a:endParaRPr lang="en-US" sz="1500" kern="1200"/>
        </a:p>
      </dsp:txBody>
      <dsp:txXfrm>
        <a:off x="640118" y="2798877"/>
        <a:ext cx="4320000" cy="720000"/>
      </dsp:txXfrm>
    </dsp:sp>
    <dsp:sp modelId="{E3EE0C25-E84E-47F8-9A06-03FD34A16186}">
      <dsp:nvSpPr>
        <dsp:cNvPr id="0" name=""/>
        <dsp:cNvSpPr/>
      </dsp:nvSpPr>
      <dsp:spPr>
        <a:xfrm>
          <a:off x="6904119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197F2-7FEC-452E-9201-6BBDB8A10A53}">
      <dsp:nvSpPr>
        <dsp:cNvPr id="0" name=""/>
        <dsp:cNvSpPr/>
      </dsp:nvSpPr>
      <dsp:spPr>
        <a:xfrm>
          <a:off x="5716119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share your thoughts comments experiences during this work session in the Design thinking group.</a:t>
          </a:r>
          <a:endParaRPr lang="en-US" sz="1500" kern="1200"/>
        </a:p>
      </dsp:txBody>
      <dsp:txXfrm>
        <a:off x="5716119" y="279887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546E-8F7F-7749-AA1C-6553481A9E58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152C-7CAF-C949-8FA2-D8537C1E8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3BEF-EE04-AA46-92C4-66FF08D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39289-2F70-544D-AFBE-2356A996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00D7-9021-344C-9403-95645C3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8E18-DF86-8F49-B6F5-8DDDC691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4693-AEE9-0848-B979-A2BABAA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DE52-2AB2-4F42-911E-E0FAE8E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EDDA7-DAE4-C84C-AF17-2CA4DA626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95AD-2FB5-7149-9BAD-E202ABA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E1B8-D092-1C45-B4B0-6767B191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ED2B-D84B-574B-ADD2-C47A9F11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C5A50-5DEF-8C4A-9AFE-3407F970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981BF-52A4-0E45-B4C0-C1F527FA6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BC05B-A48D-2F4C-BF6A-BEC24803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DB072-6F42-0F40-A08A-915594C7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04CD-736F-AC4C-B92C-AB7F278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EF6A-B8F8-4B41-9420-15B3E008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CF64-D422-2A46-A3C1-A825A81C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D6E4-06AA-774C-B26C-4B1F9592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754D-E980-2E45-A6E0-47693F65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EC40-7A08-3D44-968A-7906BFA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7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F7E1-A19A-AA44-A877-312410A0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70118-4956-3549-8AD0-2B8240BF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C7BD-D230-1B4E-A33C-B892D63D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9273-B2B1-FF48-9FA3-716F5B9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D0EB-D8CA-A54A-91E6-40FE72A1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518E-3ACF-364A-B5BD-A9FCC567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DC2B-1A78-0E4A-B426-2FB1E883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4513-75EF-8743-90C4-A81A801D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DF94E-D8EF-A041-8541-5AC229C9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DB935-6421-A846-8257-410BE227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B4A34-9E9D-F840-88A7-0D730BD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B1A3-9B75-2D49-908C-482A380D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94D2-2260-DE44-A5F8-D7AF7560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84434-3070-C743-9139-917DA83E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55A46-2774-7341-A274-3F13514B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46BEF-85BF-8243-B02F-8BE77F1E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A5B3A-C574-CB4D-93E9-597407CF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3C5C6-10C6-8F40-814F-8AE17ED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8C0FA-737E-724F-B30E-FD18733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851F-6D84-3E45-8BAA-D6F653F4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F717B-E07E-F040-B617-6ED367F0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FA1E9-F17B-2942-ADFB-BB39BF61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EDBD1-82EE-B84E-9B42-55B34A57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B715F-D17D-A046-A620-069BC9BA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92428-65F4-974F-A3B1-62FDB610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856A-CC68-D94C-82FB-C7586C8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1A22-AA06-E845-8EE4-4C962DE5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E836-1F98-5B4C-997C-68F49AF9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3967-9F9A-224F-B5E8-1BBCF7F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58D74-B031-ED49-9567-B71220EE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1C051-A133-D847-A18B-F462D048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7115-9AE3-DA44-9C3C-127127CB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22A8-FF05-094C-B77C-E9F88F62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5035-FDBF-3540-8958-70E06BFC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4F865-7942-D245-A1C0-4802F5337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48E1C-01BB-BC48-A0E0-92CC4AEA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4AE6A-B11C-3C45-BB70-19698589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D22D9-C337-7942-A6C4-B717CCD0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0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A10A1-56C5-8B41-B28C-5056AF4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BE2B-6374-0F41-B6AF-CEC3DEC0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DB4B-AA64-DD43-B76C-E1737005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E353-0884-8940-AEC5-0C0A91CF922F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CFD2-F32D-DC43-BAB6-4C9131B1C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994A-149D-F641-A50D-070D9403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standing, screenshot&#10;&#10;Description automatically generated">
            <a:extLst>
              <a:ext uri="{FF2B5EF4-FFF2-40B4-BE49-F238E27FC236}">
                <a16:creationId xmlns:a16="http://schemas.microsoft.com/office/drawing/2014/main" id="{379A019D-D10A-354C-8A8C-133FFB51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06137"/>
            <a:ext cx="12416588" cy="71641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432CCCD-40C8-6D4E-97C5-AB7386E522EC}"/>
              </a:ext>
            </a:extLst>
          </p:cNvPr>
          <p:cNvGrpSpPr/>
          <p:nvPr/>
        </p:nvGrpSpPr>
        <p:grpSpPr>
          <a:xfrm>
            <a:off x="3150770" y="673815"/>
            <a:ext cx="6101514" cy="5192712"/>
            <a:chOff x="3150770" y="673815"/>
            <a:chExt cx="6101514" cy="519271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2F0C866-6BAF-B44D-B8B0-1E7AE6C5BFAF}"/>
                </a:ext>
              </a:extLst>
            </p:cNvPr>
            <p:cNvSpPr/>
            <p:nvPr/>
          </p:nvSpPr>
          <p:spPr>
            <a:xfrm>
              <a:off x="3150770" y="673815"/>
              <a:ext cx="6101514" cy="5192712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r>
                <a:rPr lang="en-US" sz="6000" dirty="0">
                  <a:solidFill>
                    <a:schemeClr val="tx1"/>
                  </a:solidFill>
                  <a:latin typeface="PT Sans" panose="020B0503020203020204" pitchFamily="34" charset="77"/>
                </a:rPr>
                <a:t>Practical Exercise</a:t>
              </a:r>
            </a:p>
          </p:txBody>
        </p:sp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4FEB762-B4E6-FD4E-BD42-56277BDE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179" y="673815"/>
              <a:ext cx="3898231" cy="2820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7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Design your Ideal Wallet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11666583" cy="506627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you ideal wallet in this block you have 5 min – Please take a photo and insert in the </a:t>
            </a:r>
            <a:r>
              <a:rPr lang="en-GB" dirty="0" err="1"/>
              <a:t>Powerpoint</a:t>
            </a:r>
            <a:r>
              <a:rPr lang="en-GB" dirty="0"/>
              <a:t> deck provided which you will upload later under your Wallet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687" y="1510073"/>
            <a:ext cx="4935693" cy="3813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0" y="3883030"/>
            <a:ext cx="5082314" cy="3477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58" y="1596711"/>
            <a:ext cx="6287108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Empathy – Identify a partner and Engage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5484088" cy="5276334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79865" y="882653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Interview your partner you each have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458097"/>
            <a:ext cx="5484087" cy="5276333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301947" y="744154"/>
            <a:ext cx="574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Dig Deeper – Considering what you learned really try to dig into your partners feelings and motivations - 5 min 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89685" y="1458098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first interview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7053943" y="1486763"/>
            <a:ext cx="3020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second interview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865" y="2293257"/>
            <a:ext cx="4761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He said that he want his wallet light n small so that he can put it in his </a:t>
            </a:r>
            <a:r>
              <a:rPr lang="en-ZA" dirty="0" err="1" smtClean="0"/>
              <a:t>pocket.And</a:t>
            </a:r>
            <a:r>
              <a:rPr lang="en-ZA" dirty="0" smtClean="0"/>
              <a:t> because the is a lot of crime his wallet must fit will in the pocket </a:t>
            </a:r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6894286" y="2293257"/>
            <a:ext cx="435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He said that he want his wallet brownish in </a:t>
            </a:r>
            <a:r>
              <a:rPr lang="en-ZA" dirty="0" err="1" smtClean="0"/>
              <a:t>colour,and</a:t>
            </a:r>
            <a:r>
              <a:rPr lang="en-ZA" dirty="0" smtClean="0"/>
              <a:t> be a little </a:t>
            </a:r>
            <a:r>
              <a:rPr lang="en-ZA" dirty="0" err="1" smtClean="0"/>
              <a:t>musive</a:t>
            </a:r>
            <a:r>
              <a:rPr lang="en-ZA" dirty="0" smtClean="0"/>
              <a:t> inside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266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Define and understand the problem and gain insights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186961"/>
            <a:ext cx="5484088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675496" y="773339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Capture Findings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186961"/>
            <a:ext cx="5484087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789134" y="757715"/>
            <a:ext cx="44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Stand with a point of view - 5 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40258" y="1302098"/>
            <a:ext cx="4077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Needs: things your partner is trying to do </a:t>
            </a:r>
            <a:r>
              <a:rPr lang="en-GB" sz="1400" dirty="0"/>
              <a:t>Use verbs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599662" y="1413063"/>
            <a:ext cx="48273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Siyanda </a:t>
            </a:r>
            <a:r>
              <a:rPr lang="en-GB" sz="1600" dirty="0" err="1" smtClean="0"/>
              <a:t>Hlongwane</a:t>
            </a:r>
            <a:endParaRPr lang="en-GB" sz="1600" dirty="0"/>
          </a:p>
          <a:p>
            <a:r>
              <a:rPr lang="en-GB" sz="1600" dirty="0"/>
              <a:t>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Needs a way to </a:t>
            </a:r>
            <a:r>
              <a:rPr lang="en-GB" sz="1600" dirty="0" smtClean="0"/>
              <a:t>_feel </a:t>
            </a:r>
            <a:r>
              <a:rPr lang="en-GB" sz="1600" dirty="0" err="1" smtClean="0"/>
              <a:t>confortable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Because …   or but …….  or surprisingly…….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 smtClean="0"/>
              <a:t>_Because he want to keep his wallet safe____________________________________________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BD168-DCCE-0B42-9777-19AC6AEDF0FF}"/>
              </a:ext>
            </a:extLst>
          </p:cNvPr>
          <p:cNvSpPr txBox="1"/>
          <p:nvPr/>
        </p:nvSpPr>
        <p:spPr>
          <a:xfrm>
            <a:off x="262708" y="3611521"/>
            <a:ext cx="5484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Insights: new learnings about your partners feelings and motivations. What’s something you see about your partners experience that he she does not see? Use what you heard them 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ACF86-F3CF-D440-BB97-D38BF3D863D7}"/>
              </a:ext>
            </a:extLst>
          </p:cNvPr>
          <p:cNvSpPr txBox="1"/>
          <p:nvPr/>
        </p:nvSpPr>
        <p:spPr>
          <a:xfrm>
            <a:off x="8194261" y="2198951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Partner’s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F3352-5A66-8841-9FA6-55828281513F}"/>
              </a:ext>
            </a:extLst>
          </p:cNvPr>
          <p:cNvSpPr txBox="1"/>
          <p:nvPr/>
        </p:nvSpPr>
        <p:spPr>
          <a:xfrm>
            <a:off x="8515537" y="3211341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User’s need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753AD-5200-5E45-8F56-767323E9BEB6}"/>
              </a:ext>
            </a:extLst>
          </p:cNvPr>
          <p:cNvSpPr txBox="1"/>
          <p:nvPr/>
        </p:nvSpPr>
        <p:spPr>
          <a:xfrm>
            <a:off x="8515537" y="6383655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BA6C1-3E7F-5A4F-BA9C-BCA2FD4EF3E5}"/>
              </a:ext>
            </a:extLst>
          </p:cNvPr>
          <p:cNvSpPr txBox="1"/>
          <p:nvPr/>
        </p:nvSpPr>
        <p:spPr>
          <a:xfrm>
            <a:off x="6789134" y="4166432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Circle one</a:t>
            </a:r>
          </a:p>
        </p:txBody>
      </p:sp>
    </p:spTree>
    <p:extLst>
      <p:ext uri="{BB962C8B-B14F-4D97-AF65-F5344CB8AC3E}">
        <p14:creationId xmlns:p14="http://schemas.microsoft.com/office/powerpoint/2010/main" val="307997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Ideate – Generate alternatives to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345535" y="2039738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11211" y="724241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 at least 5 radical ways to meet your users needs - 10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111211" y="1101122"/>
            <a:ext cx="11961340" cy="401594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526314" y="1316281"/>
            <a:ext cx="1123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</a:t>
            </a:r>
          </a:p>
          <a:p>
            <a:r>
              <a:rPr lang="en-GB" sz="1600" dirty="0"/>
              <a:t>Write your problem statement above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7173E0-7B74-CC49-BB93-2ED4426A1DC8}"/>
              </a:ext>
            </a:extLst>
          </p:cNvPr>
          <p:cNvSpPr/>
          <p:nvPr/>
        </p:nvSpPr>
        <p:spPr>
          <a:xfrm>
            <a:off x="2660821" y="2055163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77F7AF-6BCC-2F4D-BBEF-BCC2D8F987A1}"/>
              </a:ext>
            </a:extLst>
          </p:cNvPr>
          <p:cNvSpPr/>
          <p:nvPr/>
        </p:nvSpPr>
        <p:spPr>
          <a:xfrm>
            <a:off x="4976104" y="2055162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7291387" y="2055161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C77CAF-FA8A-C746-A2D8-D5340FCF598D}"/>
              </a:ext>
            </a:extLst>
          </p:cNvPr>
          <p:cNvSpPr/>
          <p:nvPr/>
        </p:nvSpPr>
        <p:spPr>
          <a:xfrm>
            <a:off x="9606669" y="2039738"/>
            <a:ext cx="2239795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C6E5F0-D2E8-0543-AA21-608EC456026C}"/>
              </a:ext>
            </a:extLst>
          </p:cNvPr>
          <p:cNvSpPr/>
          <p:nvPr/>
        </p:nvSpPr>
        <p:spPr>
          <a:xfrm>
            <a:off x="111211" y="5680156"/>
            <a:ext cx="11961340" cy="1066633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thi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CD624-E6A7-2741-8250-F342B2A546D1}"/>
              </a:ext>
            </a:extLst>
          </p:cNvPr>
          <p:cNvSpPr txBox="1"/>
          <p:nvPr/>
        </p:nvSpPr>
        <p:spPr>
          <a:xfrm>
            <a:off x="111210" y="5240394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with your partner and capture feedback - 5 min 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8EEA9-1F44-7D4C-85B5-1E14273B630E}"/>
              </a:ext>
            </a:extLst>
          </p:cNvPr>
          <p:cNvSpPr txBox="1"/>
          <p:nvPr/>
        </p:nvSpPr>
        <p:spPr>
          <a:xfrm>
            <a:off x="119449" y="571712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4" y="2387698"/>
            <a:ext cx="1928652" cy="2107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56" y="2365093"/>
            <a:ext cx="1944261" cy="21301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99886" y="5907314"/>
            <a:ext cx="109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This is a best wallet ever that you can ever get ,it is a light and </a:t>
            </a:r>
            <a:r>
              <a:rPr lang="en-ZA" dirty="0" err="1" smtClean="0"/>
              <a:t>smat</a:t>
            </a:r>
            <a:r>
              <a:rPr lang="en-ZA" dirty="0" smtClean="0"/>
              <a:t> wallet ever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456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Iterate on Feedback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235676"/>
            <a:ext cx="11666583" cy="528869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 and generate a new solution 5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F71F3-EC00-264F-8172-0346A328C990}"/>
              </a:ext>
            </a:extLst>
          </p:cNvPr>
          <p:cNvSpPr txBox="1"/>
          <p:nvPr/>
        </p:nvSpPr>
        <p:spPr>
          <a:xfrm>
            <a:off x="749644" y="1288821"/>
            <a:ext cx="486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Sketch your idea and note details if necessary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19" y="1764670"/>
            <a:ext cx="7925906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0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 flipH="1">
            <a:off x="13539670" y="3444496"/>
            <a:ext cx="45719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Build and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30196" y="1094797"/>
            <a:ext cx="5865804" cy="5659395"/>
          </a:xfrm>
          <a:prstGeom prst="roundRect">
            <a:avLst>
              <a:gd name="adj" fmla="val 85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18752" y="695801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 your solution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347719" y="1099748"/>
            <a:ext cx="5724832" cy="565939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6511850" y="1242533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250BC-0538-EA41-9D3B-384264757420}"/>
              </a:ext>
            </a:extLst>
          </p:cNvPr>
          <p:cNvSpPr txBox="1"/>
          <p:nvPr/>
        </p:nvSpPr>
        <p:spPr>
          <a:xfrm>
            <a:off x="7024816" y="725208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and get feedback – 5min 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3F6E9-3904-8B45-9203-DAD5828E656F}"/>
              </a:ext>
            </a:extLst>
          </p:cNvPr>
          <p:cNvSpPr/>
          <p:nvPr/>
        </p:nvSpPr>
        <p:spPr>
          <a:xfrm>
            <a:off x="481915" y="1427747"/>
            <a:ext cx="5226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something your partner can interact with use anything you want paper cardboard etc.  Place photo’s here (10min)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A674F1-B913-3544-87E1-44B51ADF4EF8}"/>
              </a:ext>
            </a:extLst>
          </p:cNvPr>
          <p:cNvSpPr/>
          <p:nvPr/>
        </p:nvSpPr>
        <p:spPr>
          <a:xfrm>
            <a:off x="9301085" y="1223801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5A80DD4-BE3C-2142-8702-1B1315916835}"/>
              </a:ext>
            </a:extLst>
          </p:cNvPr>
          <p:cNvSpPr/>
          <p:nvPr/>
        </p:nvSpPr>
        <p:spPr>
          <a:xfrm>
            <a:off x="6511850" y="3998574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00EC8C3-1737-7143-AB5C-69C541161DB0}"/>
              </a:ext>
            </a:extLst>
          </p:cNvPr>
          <p:cNvSpPr/>
          <p:nvPr/>
        </p:nvSpPr>
        <p:spPr>
          <a:xfrm>
            <a:off x="9301085" y="3979842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170B8B-B224-9647-BBF9-A96317D00120}"/>
              </a:ext>
            </a:extLst>
          </p:cNvPr>
          <p:cNvSpPr txBox="1"/>
          <p:nvPr/>
        </p:nvSpPr>
        <p:spPr>
          <a:xfrm>
            <a:off x="6717957" y="129621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worked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092CB-3F0D-0A4A-8BB0-656FB5C1215D}"/>
              </a:ext>
            </a:extLst>
          </p:cNvPr>
          <p:cNvSpPr txBox="1"/>
          <p:nvPr/>
        </p:nvSpPr>
        <p:spPr>
          <a:xfrm>
            <a:off x="9465276" y="129621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can be improved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F74D3-04EF-9E41-AFA7-E8D3FBBA2114}"/>
              </a:ext>
            </a:extLst>
          </p:cNvPr>
          <p:cNvSpPr txBox="1"/>
          <p:nvPr/>
        </p:nvSpPr>
        <p:spPr>
          <a:xfrm>
            <a:off x="671795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Questions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9054A-CC5B-D841-A8CA-4942F7AD3E10}"/>
              </a:ext>
            </a:extLst>
          </p:cNvPr>
          <p:cNvSpPr txBox="1"/>
          <p:nvPr/>
        </p:nvSpPr>
        <p:spPr>
          <a:xfrm>
            <a:off x="946527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Ideas</a:t>
            </a:r>
          </a:p>
        </p:txBody>
      </p:sp>
      <p:sp>
        <p:nvSpPr>
          <p:cNvPr id="3" name="AutoShape 2" descr="Baellerry Baellerry Men Leisure Casual Short Cross Wall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 flipH="1">
            <a:off x="13244304" y="2442910"/>
            <a:ext cx="45719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2" y="2351077"/>
            <a:ext cx="4488238" cy="4071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17957" y="1634773"/>
            <a:ext cx="2208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My wallet is able to carry as many card as it can n you can put large amount of money.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9465276" y="1634773"/>
            <a:ext cx="2218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I can also make it little big so that a person can put things like USB sticks.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6668041" y="4509238"/>
            <a:ext cx="2208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What does  a person want his\her wallet to </a:t>
            </a:r>
            <a:r>
              <a:rPr lang="en-ZA" smtClean="0"/>
              <a:t>be like?</a:t>
            </a: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9465276" y="4509238"/>
            <a:ext cx="2218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How about I make a wallet bag </a:t>
            </a:r>
            <a:r>
              <a:rPr lang="en-ZA" dirty="0" err="1" smtClean="0"/>
              <a:t>fo</a:t>
            </a:r>
            <a:r>
              <a:rPr lang="en-ZA" dirty="0" smtClean="0"/>
              <a:t> a person to put more </a:t>
            </a:r>
            <a:r>
              <a:rPr lang="en-ZA" dirty="0" err="1" smtClean="0"/>
              <a:t>thing,and</a:t>
            </a:r>
            <a:r>
              <a:rPr lang="en-ZA" dirty="0" smtClean="0"/>
              <a:t> can I make it light.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36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experience</a:t>
            </a: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B464D5E0-BD71-4A46-9B83-A3486D39F367}"/>
              </a:ext>
            </a:extLst>
          </p:cNvPr>
          <p:cNvGraphicFramePr/>
          <p:nvPr/>
        </p:nvGraphicFramePr>
        <p:xfrm>
          <a:off x="691978" y="1477248"/>
          <a:ext cx="10676238" cy="39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35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475</Words>
  <Application>Microsoft Office PowerPoint</Application>
  <PresentationFormat>Widescreen</PresentationFormat>
  <Paragraphs>75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PT Sans</vt:lpstr>
      <vt:lpstr>Office Theme</vt:lpstr>
      <vt:lpstr>PowerPoint Presentation</vt:lpstr>
      <vt:lpstr> Design your Ideal Wallet</vt:lpstr>
      <vt:lpstr> Empathy – Identify a partner and Engage</vt:lpstr>
      <vt:lpstr>Define and understand the problem and gain insights</vt:lpstr>
      <vt:lpstr> Ideate – Generate alternatives to test</vt:lpstr>
      <vt:lpstr> Iterate on Feedback</vt:lpstr>
      <vt:lpstr>Build and Test</vt:lpstr>
      <vt:lpstr>Your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Boshoff</dc:creator>
  <cp:lastModifiedBy>Windows User</cp:lastModifiedBy>
  <cp:revision>10</cp:revision>
  <dcterms:created xsi:type="dcterms:W3CDTF">2021-04-25T10:17:49Z</dcterms:created>
  <dcterms:modified xsi:type="dcterms:W3CDTF">2021-08-19T11:40:32Z</dcterms:modified>
</cp:coreProperties>
</file>