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33" y="1458098"/>
            <a:ext cx="4133418" cy="4133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801" y="1761692"/>
            <a:ext cx="3426835" cy="34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8679" y="1486764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interview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873" y="2202873"/>
            <a:ext cx="18367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His ideal wallet</a:t>
            </a:r>
          </a:p>
          <a:p>
            <a:endParaRPr lang="en-ZA" dirty="0"/>
          </a:p>
          <a:p>
            <a:r>
              <a:rPr lang="en-ZA" dirty="0" smtClean="0"/>
              <a:t>#portable</a:t>
            </a:r>
          </a:p>
          <a:p>
            <a:endParaRPr lang="en-ZA" dirty="0" smtClean="0"/>
          </a:p>
          <a:p>
            <a:r>
              <a:rPr lang="en-ZA" dirty="0" smtClean="0"/>
              <a:t>#secrete pockets</a:t>
            </a:r>
          </a:p>
          <a:p>
            <a:endParaRPr lang="en-ZA" dirty="0" smtClean="0"/>
          </a:p>
          <a:p>
            <a:r>
              <a:rPr lang="en-ZA" dirty="0" smtClean="0"/>
              <a:t>#pressure sensor</a:t>
            </a:r>
          </a:p>
          <a:p>
            <a:endParaRPr lang="en-ZA" dirty="0" smtClean="0"/>
          </a:p>
          <a:p>
            <a:r>
              <a:rPr lang="en-ZA" dirty="0" smtClean="0"/>
              <a:t>#money clips</a:t>
            </a:r>
          </a:p>
          <a:p>
            <a:endParaRPr lang="en-ZA" dirty="0" smtClean="0"/>
          </a:p>
          <a:p>
            <a:r>
              <a:rPr lang="en-ZA" dirty="0" smtClean="0"/>
              <a:t>#enough pockets 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6567055" y="2202873"/>
            <a:ext cx="48135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My thoughts on the wallet</a:t>
            </a:r>
          </a:p>
          <a:p>
            <a:endParaRPr lang="en-ZA" dirty="0"/>
          </a:p>
          <a:p>
            <a:r>
              <a:rPr lang="en-ZA" dirty="0" smtClean="0"/>
              <a:t>#it should be portable</a:t>
            </a:r>
          </a:p>
          <a:p>
            <a:endParaRPr lang="en-ZA" dirty="0"/>
          </a:p>
          <a:p>
            <a:r>
              <a:rPr lang="en-ZA" dirty="0" smtClean="0"/>
              <a:t>#must have a bright enough colour for him to see</a:t>
            </a:r>
          </a:p>
          <a:p>
            <a:r>
              <a:rPr lang="en-ZA" dirty="0"/>
              <a:t> </a:t>
            </a:r>
            <a:r>
              <a:rPr lang="en-ZA" dirty="0" smtClean="0"/>
              <a:t>and it can be easy to spot</a:t>
            </a:r>
          </a:p>
          <a:p>
            <a:endParaRPr lang="en-ZA" dirty="0"/>
          </a:p>
          <a:p>
            <a:r>
              <a:rPr lang="en-ZA" dirty="0" smtClean="0"/>
              <a:t>#ID windows for identification</a:t>
            </a:r>
          </a:p>
          <a:p>
            <a:endParaRPr lang="en-ZA" dirty="0"/>
          </a:p>
          <a:p>
            <a:r>
              <a:rPr lang="en-ZA" dirty="0" smtClean="0"/>
              <a:t>#a tracker so he can find it if its lost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verbs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13986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Thandolwlenkosi</a:t>
            </a:r>
            <a:r>
              <a:rPr lang="en-GB" sz="1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khumalo</a:t>
            </a:r>
            <a:endParaRPr lang="en-GB" sz="1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/>
              <a:t>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2000" dirty="0" smtClean="0"/>
              <a:t>keep all his belongings save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 smtClean="0"/>
              <a:t>Because …. </a:t>
            </a:r>
            <a:r>
              <a:rPr lang="en-GB" sz="2000" dirty="0"/>
              <a:t>or but …….  or surprisingly…….</a:t>
            </a:r>
          </a:p>
          <a:p>
            <a:endParaRPr lang="en-GB" sz="1600" dirty="0"/>
          </a:p>
          <a:p>
            <a:r>
              <a:rPr lang="en-GB" sz="1600" dirty="0" smtClean="0"/>
              <a:t>Because the wallet does not have enough pockets </a:t>
            </a:r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r>
              <a:rPr lang="en-GB" sz="1600" dirty="0" smtClean="0"/>
              <a:t>He can not keep all his things together</a:t>
            </a:r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803861" y="3154116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6789134" y="4166432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91" y="2198951"/>
            <a:ext cx="3566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#Keep his cards safe</a:t>
            </a:r>
          </a:p>
          <a:p>
            <a:r>
              <a:rPr lang="en-ZA" dirty="0" smtClean="0"/>
              <a:t>#he is trying to keep his money save</a:t>
            </a:r>
          </a:p>
          <a:p>
            <a:r>
              <a:rPr lang="en-ZA" dirty="0" smtClean="0"/>
              <a:t>(personal belongings) </a:t>
            </a:r>
            <a:endParaRPr lang="en-ZA" dirty="0"/>
          </a:p>
        </p:txBody>
      </p:sp>
      <p:sp>
        <p:nvSpPr>
          <p:cNvPr id="16" name="Minus 15"/>
          <p:cNvSpPr/>
          <p:nvPr/>
        </p:nvSpPr>
        <p:spPr>
          <a:xfrm>
            <a:off x="7823340" y="2772687"/>
            <a:ext cx="3932051" cy="914400"/>
          </a:xfrm>
          <a:prstGeom prst="mathMinus">
            <a:avLst>
              <a:gd name="adj1" fmla="val 303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/>
          <p:cNvSpPr txBox="1"/>
          <p:nvPr/>
        </p:nvSpPr>
        <p:spPr>
          <a:xfrm>
            <a:off x="310766" y="4733029"/>
            <a:ext cx="5449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They have a hard time keeping their things together and</a:t>
            </a:r>
          </a:p>
          <a:p>
            <a:r>
              <a:rPr lang="en-ZA" dirty="0" smtClean="0"/>
              <a:t>This could lead to them losing their wallet and losing </a:t>
            </a:r>
          </a:p>
          <a:p>
            <a:r>
              <a:rPr lang="en-ZA" dirty="0" smtClean="0"/>
              <a:t>Their personal belongings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56582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create the ideal wallet for my partner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66365" y="5213945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61546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Notes:</a:t>
            </a:r>
          </a:p>
        </p:txBody>
      </p:sp>
      <p:cxnSp>
        <p:nvCxnSpPr>
          <p:cNvPr id="9" name="Straight Connector 8"/>
          <p:cNvCxnSpPr>
            <a:stCxn id="3" idx="1"/>
            <a:endCxn id="3" idx="3"/>
          </p:cNvCxnSpPr>
          <p:nvPr/>
        </p:nvCxnSpPr>
        <p:spPr>
          <a:xfrm>
            <a:off x="526314" y="1664359"/>
            <a:ext cx="1123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8" y="2285761"/>
            <a:ext cx="2057400" cy="2219325"/>
          </a:xfrm>
          <a:prstGeom prst="rect">
            <a:avLst/>
          </a:prstGeom>
        </p:spPr>
      </p:pic>
      <p:pic>
        <p:nvPicPr>
          <p:cNvPr id="1026" name="Picture 2" descr="Wallet With Money Freehand Drawing Illustration On White Background Stock  Photo, Picture And Royalty Free Image. Image 8187945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7628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254" y="2406163"/>
            <a:ext cx="2143125" cy="2143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319337"/>
            <a:ext cx="2057400" cy="22193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9329" y="2845212"/>
            <a:ext cx="2451600" cy="12650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55" y="2406162"/>
            <a:ext cx="2143125" cy="21431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8210" y="6012313"/>
            <a:ext cx="97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The most quickest way to help would be to test out the first wallet and improve on that one wallet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02" y="2009148"/>
            <a:ext cx="4133446" cy="4133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075" y="2166897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worked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improved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Ideas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38" y="2686050"/>
            <a:ext cx="324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# wallet with high toned colours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13" y="3303996"/>
            <a:ext cx="3963645" cy="22196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7957" y="1889412"/>
            <a:ext cx="2330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The increased a mount</a:t>
            </a:r>
          </a:p>
          <a:p>
            <a:r>
              <a:rPr lang="en-ZA" dirty="0" smtClean="0"/>
              <a:t>Of pockets</a:t>
            </a:r>
          </a:p>
          <a:p>
            <a:r>
              <a:rPr lang="en-ZA" dirty="0" smtClean="0"/>
              <a:t>The high toned colours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9465276" y="1704746"/>
            <a:ext cx="2219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The size of the wallet </a:t>
            </a:r>
          </a:p>
          <a:p>
            <a:r>
              <a:rPr lang="en-ZA" dirty="0" smtClean="0"/>
              <a:t>Should be increased </a:t>
            </a:r>
          </a:p>
          <a:p>
            <a:r>
              <a:rPr lang="en-ZA" dirty="0" smtClean="0"/>
              <a:t>To put in more stuff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6672055" y="4415184"/>
            <a:ext cx="2392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He actually wants the</a:t>
            </a:r>
          </a:p>
          <a:p>
            <a:r>
              <a:rPr lang="en-ZA" dirty="0" smtClean="0"/>
              <a:t>Tracker in the wallet </a:t>
            </a:r>
          </a:p>
          <a:p>
            <a:r>
              <a:rPr lang="en-ZA" dirty="0" smtClean="0"/>
              <a:t>And he asked when will</a:t>
            </a:r>
          </a:p>
          <a:p>
            <a:r>
              <a:rPr lang="en-ZA" dirty="0" smtClean="0"/>
              <a:t>It be put in???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9465276" y="4557713"/>
            <a:ext cx="2510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Put in a slot for the coins</a:t>
            </a:r>
          </a:p>
          <a:p>
            <a:r>
              <a:rPr lang="en-ZA" dirty="0" smtClean="0"/>
              <a:t>Less weight</a:t>
            </a:r>
          </a:p>
          <a:p>
            <a:r>
              <a:rPr lang="en-ZA" dirty="0" smtClean="0"/>
              <a:t>More ID windows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535</Words>
  <Application>Microsoft Office PowerPoint</Application>
  <PresentationFormat>Widescreen</PresentationFormat>
  <Paragraphs>110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user12</cp:lastModifiedBy>
  <cp:revision>12</cp:revision>
  <dcterms:created xsi:type="dcterms:W3CDTF">2021-04-25T10:17:49Z</dcterms:created>
  <dcterms:modified xsi:type="dcterms:W3CDTF">2021-08-26T11:55:29Z</dcterms:modified>
</cp:coreProperties>
</file>