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268CA-0529-CF4C-9E77-1F36C490DEBE}" v="20" dt="2021-04-25T10:57:48.980"/>
    <p1510:client id="{E5DB5CB2-2AAC-D54D-ACE9-B3C3D42613C7}" v="3" dt="2021-04-25T11:41:41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Boshoff" userId="e47be2a2-a67e-47a9-a585-044b48489c54" providerId="ADAL" clId="{E5DB5CB2-2AAC-D54D-ACE9-B3C3D42613C7}"/>
    <pc:docChg chg="addSld modSld">
      <pc:chgData name="Willem Boshoff" userId="e47be2a2-a67e-47a9-a585-044b48489c54" providerId="ADAL" clId="{E5DB5CB2-2AAC-D54D-ACE9-B3C3D42613C7}" dt="2021-04-25T11:41:41.398" v="3"/>
      <pc:docMkLst>
        <pc:docMk/>
      </pc:docMkLst>
      <pc:sldChg chg="modSp mod">
        <pc:chgData name="Willem Boshoff" userId="e47be2a2-a67e-47a9-a585-044b48489c54" providerId="ADAL" clId="{E5DB5CB2-2AAC-D54D-ACE9-B3C3D42613C7}" dt="2021-04-25T11:41:41.398" v="3"/>
        <pc:sldMkLst>
          <pc:docMk/>
          <pc:sldMk cId="1563693322" sldId="291"/>
        </pc:sldMkLst>
        <pc:spChg chg="mod">
          <ac:chgData name="Willem Boshoff" userId="e47be2a2-a67e-47a9-a585-044b48489c54" providerId="ADAL" clId="{E5DB5CB2-2AAC-D54D-ACE9-B3C3D42613C7}" dt="2021-04-25T11:41:22.942" v="1"/>
          <ac:spMkLst>
            <pc:docMk/>
            <pc:sldMk cId="1563693322" sldId="291"/>
            <ac:spMk id="5" creationId="{1CF3F6E9-3904-8B45-9203-DAD5828E656F}"/>
          </ac:spMkLst>
        </pc:spChg>
        <pc:spChg chg="mod">
          <ac:chgData name="Willem Boshoff" userId="e47be2a2-a67e-47a9-a585-044b48489c54" providerId="ADAL" clId="{E5DB5CB2-2AAC-D54D-ACE9-B3C3D42613C7}" dt="2021-04-25T11:41:41.398" v="3"/>
          <ac:spMkLst>
            <pc:docMk/>
            <pc:sldMk cId="1563693322" sldId="291"/>
            <ac:spMk id="18" creationId="{2F0250BC-0538-EA41-9D3B-384264757420}"/>
          </ac:spMkLst>
        </pc:spChg>
      </pc:sldChg>
      <pc:sldChg chg="add">
        <pc:chgData name="Willem Boshoff" userId="e47be2a2-a67e-47a9-a585-044b48489c54" providerId="ADAL" clId="{E5DB5CB2-2AAC-D54D-ACE9-B3C3D42613C7}" dt="2021-04-25T11:41:04.636" v="0"/>
        <pc:sldMkLst>
          <pc:docMk/>
          <pc:sldMk cId="2918356464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1FDB7-4ED0-40C4-9F2D-8A366D4886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8A1D-A9CD-49E9-8BC6-82A08303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upload your completed wallet exercise project in the projects section tagging your partner</a:t>
          </a:r>
          <a:endParaRPr lang="en-US"/>
        </a:p>
      </dgm:t>
    </dgm:pt>
    <dgm:pt modelId="{408C3D71-997B-4D46-8DF5-C63B7684593C}" type="parTrans" cxnId="{2843DCDF-4520-4758-8C9F-AAF396D9051E}">
      <dgm:prSet/>
      <dgm:spPr/>
      <dgm:t>
        <a:bodyPr/>
        <a:lstStyle/>
        <a:p>
          <a:endParaRPr lang="en-US"/>
        </a:p>
      </dgm:t>
    </dgm:pt>
    <dgm:pt modelId="{19CDB4CA-AA09-4F6E-8FA7-ACC7F0278341}" type="sibTrans" cxnId="{2843DCDF-4520-4758-8C9F-AAF396D9051E}">
      <dgm:prSet/>
      <dgm:spPr/>
      <dgm:t>
        <a:bodyPr/>
        <a:lstStyle/>
        <a:p>
          <a:endParaRPr lang="en-US"/>
        </a:p>
      </dgm:t>
    </dgm:pt>
    <dgm:pt modelId="{CDAC720B-A773-436C-B7FC-9919FB993B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share your thoughts comments experiences during this work session in the Design thinking group.</a:t>
          </a:r>
          <a:endParaRPr lang="en-US"/>
        </a:p>
      </dgm:t>
    </dgm:pt>
    <dgm:pt modelId="{C09C5B45-9FC1-4FF1-B703-769C101EA5BF}" type="parTrans" cxnId="{972B3DA4-787F-4FA5-82A2-5ED5DE8190EA}">
      <dgm:prSet/>
      <dgm:spPr/>
      <dgm:t>
        <a:bodyPr/>
        <a:lstStyle/>
        <a:p>
          <a:endParaRPr lang="en-US"/>
        </a:p>
      </dgm:t>
    </dgm:pt>
    <dgm:pt modelId="{00294ECA-2A8A-4281-8F74-F495F9D3BDC2}" type="sibTrans" cxnId="{972B3DA4-787F-4FA5-82A2-5ED5DE8190EA}">
      <dgm:prSet/>
      <dgm:spPr/>
      <dgm:t>
        <a:bodyPr/>
        <a:lstStyle/>
        <a:p>
          <a:endParaRPr lang="en-US"/>
        </a:p>
      </dgm:t>
    </dgm:pt>
    <dgm:pt modelId="{07EDFA2A-D3CC-4359-BF20-26C811F2E3BB}" type="pres">
      <dgm:prSet presAssocID="{61C1FDB7-4ED0-40C4-9F2D-8A366D4886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F2782-9AA3-4772-940D-4A5C3876F85A}" type="pres">
      <dgm:prSet presAssocID="{83818A1D-A9CD-49E9-8BC6-82A08303F66B}" presName="compNode" presStyleCnt="0"/>
      <dgm:spPr/>
    </dgm:pt>
    <dgm:pt modelId="{64601D62-9FBB-40A6-BC29-9AB113F43EE3}" type="pres">
      <dgm:prSet presAssocID="{83818A1D-A9CD-49E9-8BC6-82A08303F6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A4E6A98-9130-4375-831C-DF48932C1CBE}" type="pres">
      <dgm:prSet presAssocID="{83818A1D-A9CD-49E9-8BC6-82A08303F66B}" presName="spaceRect" presStyleCnt="0"/>
      <dgm:spPr/>
    </dgm:pt>
    <dgm:pt modelId="{EE9529A0-98FD-4F0B-9E9C-9BAC8BB3EE81}" type="pres">
      <dgm:prSet presAssocID="{83818A1D-A9CD-49E9-8BC6-82A08303F66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DF74971-B8C3-4590-97E6-30B45308246C}" type="pres">
      <dgm:prSet presAssocID="{19CDB4CA-AA09-4F6E-8FA7-ACC7F0278341}" presName="sibTrans" presStyleCnt="0"/>
      <dgm:spPr/>
    </dgm:pt>
    <dgm:pt modelId="{95EA6ECA-B59F-41E1-8420-83E497D063A5}" type="pres">
      <dgm:prSet presAssocID="{CDAC720B-A773-436C-B7FC-9919FB993B4B}" presName="compNode" presStyleCnt="0"/>
      <dgm:spPr/>
    </dgm:pt>
    <dgm:pt modelId="{E3EE0C25-E84E-47F8-9A06-03FD34A16186}" type="pres">
      <dgm:prSet presAssocID="{CDAC720B-A773-436C-B7FC-9919FB993B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B0B8C5F-8DC6-45D2-B16F-1DF23F231F6E}" type="pres">
      <dgm:prSet presAssocID="{CDAC720B-A773-436C-B7FC-9919FB993B4B}" presName="spaceRect" presStyleCnt="0"/>
      <dgm:spPr/>
    </dgm:pt>
    <dgm:pt modelId="{64E197F2-7FEC-452E-9201-6BBDB8A10A53}" type="pres">
      <dgm:prSet presAssocID="{CDAC720B-A773-436C-B7FC-9919FB993B4B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3DCDF-4520-4758-8C9F-AAF396D9051E}" srcId="{61C1FDB7-4ED0-40C4-9F2D-8A366D48865C}" destId="{83818A1D-A9CD-49E9-8BC6-82A08303F66B}" srcOrd="0" destOrd="0" parTransId="{408C3D71-997B-4D46-8DF5-C63B7684593C}" sibTransId="{19CDB4CA-AA09-4F6E-8FA7-ACC7F0278341}"/>
    <dgm:cxn modelId="{972B3DA4-787F-4FA5-82A2-5ED5DE8190EA}" srcId="{61C1FDB7-4ED0-40C4-9F2D-8A366D48865C}" destId="{CDAC720B-A773-436C-B7FC-9919FB993B4B}" srcOrd="1" destOrd="0" parTransId="{C09C5B45-9FC1-4FF1-B703-769C101EA5BF}" sibTransId="{00294ECA-2A8A-4281-8F74-F495F9D3BDC2}"/>
    <dgm:cxn modelId="{C1A680B4-D315-4B75-9D45-A75E20359F4E}" type="presOf" srcId="{61C1FDB7-4ED0-40C4-9F2D-8A366D48865C}" destId="{07EDFA2A-D3CC-4359-BF20-26C811F2E3BB}" srcOrd="0" destOrd="0" presId="urn:microsoft.com/office/officeart/2018/2/layout/IconLabelList"/>
    <dgm:cxn modelId="{C6349D96-C265-4000-90E7-8E0A90B8F57C}" type="presOf" srcId="{CDAC720B-A773-436C-B7FC-9919FB993B4B}" destId="{64E197F2-7FEC-452E-9201-6BBDB8A10A53}" srcOrd="0" destOrd="0" presId="urn:microsoft.com/office/officeart/2018/2/layout/IconLabelList"/>
    <dgm:cxn modelId="{984FD037-8D50-464E-AD2F-0104667B2CB5}" type="presOf" srcId="{83818A1D-A9CD-49E9-8BC6-82A08303F66B}" destId="{EE9529A0-98FD-4F0B-9E9C-9BAC8BB3EE81}" srcOrd="0" destOrd="0" presId="urn:microsoft.com/office/officeart/2018/2/layout/IconLabelList"/>
    <dgm:cxn modelId="{4101FADB-0E56-4B24-8645-127E0133AD02}" type="presParOf" srcId="{07EDFA2A-D3CC-4359-BF20-26C811F2E3BB}" destId="{D97F2782-9AA3-4772-940D-4A5C3876F85A}" srcOrd="0" destOrd="0" presId="urn:microsoft.com/office/officeart/2018/2/layout/IconLabelList"/>
    <dgm:cxn modelId="{D7A65E9A-B4AE-40D2-B457-70C84559141C}" type="presParOf" srcId="{D97F2782-9AA3-4772-940D-4A5C3876F85A}" destId="{64601D62-9FBB-40A6-BC29-9AB113F43EE3}" srcOrd="0" destOrd="0" presId="urn:microsoft.com/office/officeart/2018/2/layout/IconLabelList"/>
    <dgm:cxn modelId="{25A0E467-2D2E-497A-AB1D-4FE2B432F3BD}" type="presParOf" srcId="{D97F2782-9AA3-4772-940D-4A5C3876F85A}" destId="{DA4E6A98-9130-4375-831C-DF48932C1CBE}" srcOrd="1" destOrd="0" presId="urn:microsoft.com/office/officeart/2018/2/layout/IconLabelList"/>
    <dgm:cxn modelId="{C28D29A8-3E87-4769-8CEE-C3E99CECE7A8}" type="presParOf" srcId="{D97F2782-9AA3-4772-940D-4A5C3876F85A}" destId="{EE9529A0-98FD-4F0B-9E9C-9BAC8BB3EE81}" srcOrd="2" destOrd="0" presId="urn:microsoft.com/office/officeart/2018/2/layout/IconLabelList"/>
    <dgm:cxn modelId="{A8BD5087-66F2-4E28-8A5D-603AD84D2459}" type="presParOf" srcId="{07EDFA2A-D3CC-4359-BF20-26C811F2E3BB}" destId="{6DF74971-B8C3-4590-97E6-30B45308246C}" srcOrd="1" destOrd="0" presId="urn:microsoft.com/office/officeart/2018/2/layout/IconLabelList"/>
    <dgm:cxn modelId="{34055A49-7FBE-4EAF-BBA1-B6E2D192195E}" type="presParOf" srcId="{07EDFA2A-D3CC-4359-BF20-26C811F2E3BB}" destId="{95EA6ECA-B59F-41E1-8420-83E497D063A5}" srcOrd="2" destOrd="0" presId="urn:microsoft.com/office/officeart/2018/2/layout/IconLabelList"/>
    <dgm:cxn modelId="{2B547465-70D3-4355-9B84-4C89ECED1B4B}" type="presParOf" srcId="{95EA6ECA-B59F-41E1-8420-83E497D063A5}" destId="{E3EE0C25-E84E-47F8-9A06-03FD34A16186}" srcOrd="0" destOrd="0" presId="urn:microsoft.com/office/officeart/2018/2/layout/IconLabelList"/>
    <dgm:cxn modelId="{6123707D-A97F-4EA5-85D1-2666BBE79D12}" type="presParOf" srcId="{95EA6ECA-B59F-41E1-8420-83E497D063A5}" destId="{0B0B8C5F-8DC6-45D2-B16F-1DF23F231F6E}" srcOrd="1" destOrd="0" presId="urn:microsoft.com/office/officeart/2018/2/layout/IconLabelList"/>
    <dgm:cxn modelId="{C746FA99-4BC3-45EE-8916-13D02BED93F1}" type="presParOf" srcId="{95EA6ECA-B59F-41E1-8420-83E497D063A5}" destId="{64E197F2-7FEC-452E-9201-6BBDB8A10A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D62-9FBB-40A6-BC29-9AB113F43EE3}">
      <dsp:nvSpPr>
        <dsp:cNvPr id="0" name=""/>
        <dsp:cNvSpPr/>
      </dsp:nvSpPr>
      <dsp:spPr>
        <a:xfrm>
          <a:off x="1828118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29A0-98FD-4F0B-9E9C-9BAC8BB3EE81}">
      <dsp:nvSpPr>
        <dsp:cNvPr id="0" name=""/>
        <dsp:cNvSpPr/>
      </dsp:nvSpPr>
      <dsp:spPr>
        <a:xfrm>
          <a:off x="640118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upload your completed wallet exercise project in the projects section tagging your partner</a:t>
          </a:r>
          <a:endParaRPr lang="en-US" sz="1500" kern="1200"/>
        </a:p>
      </dsp:txBody>
      <dsp:txXfrm>
        <a:off x="640118" y="2798877"/>
        <a:ext cx="4320000" cy="720000"/>
      </dsp:txXfrm>
    </dsp:sp>
    <dsp:sp modelId="{E3EE0C25-E84E-47F8-9A06-03FD34A16186}">
      <dsp:nvSpPr>
        <dsp:cNvPr id="0" name=""/>
        <dsp:cNvSpPr/>
      </dsp:nvSpPr>
      <dsp:spPr>
        <a:xfrm>
          <a:off x="6904119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7F2-7FEC-452E-9201-6BBDB8A10A53}">
      <dsp:nvSpPr>
        <dsp:cNvPr id="0" name=""/>
        <dsp:cNvSpPr/>
      </dsp:nvSpPr>
      <dsp:spPr>
        <a:xfrm>
          <a:off x="5716119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share your thoughts comments experiences during this work session in the Design thinking group.</a:t>
          </a:r>
          <a:endParaRPr lang="en-US" sz="1500" kern="1200"/>
        </a:p>
      </dsp:txBody>
      <dsp:txXfrm>
        <a:off x="5716119" y="27988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2963537" y="673815"/>
            <a:ext cx="6290631" cy="5198472"/>
            <a:chOff x="2963537" y="673815"/>
            <a:chExt cx="6290631" cy="519847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2963537" y="679575"/>
              <a:ext cx="6290631" cy="5192712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 smtClean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5400" dirty="0" err="1" smtClean="0">
                  <a:solidFill>
                    <a:schemeClr val="tx1"/>
                  </a:solidFill>
                  <a:latin typeface="PT Sans" panose="020B0503020203020204" pitchFamily="34" charset="77"/>
                </a:rPr>
                <a:t>Queenbee</a:t>
              </a:r>
              <a:r>
                <a:rPr lang="en-US" sz="5400" dirty="0" smtClean="0">
                  <a:solidFill>
                    <a:schemeClr val="tx1"/>
                  </a:solidFill>
                  <a:latin typeface="PT Sans" panose="020B0503020203020204" pitchFamily="34" charset="77"/>
                </a:rPr>
                <a:t> Palace </a:t>
              </a:r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7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38" y="1608463"/>
            <a:ext cx="6874525" cy="45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458097"/>
            <a:ext cx="5484087" cy="5276333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89685" y="1981034"/>
            <a:ext cx="41890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first </a:t>
            </a:r>
            <a:r>
              <a:rPr lang="en-GB" sz="1600" dirty="0" smtClean="0"/>
              <a:t>interview</a:t>
            </a:r>
          </a:p>
          <a:p>
            <a:endParaRPr lang="en-GB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Portable and colourful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Big enough to put all cards and personal receipts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Quality enough to handle all kinds of conditions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Put large amount of money without other people noticing it.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985685" y="1839816"/>
            <a:ext cx="44498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</a:t>
            </a:r>
            <a:r>
              <a:rPr lang="en-GB" sz="1600" dirty="0" smtClean="0"/>
              <a:t>interview</a:t>
            </a:r>
          </a:p>
          <a:p>
            <a:endParaRPr lang="en-GB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Big enough to put all personal staff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Quality to handle all kinds of conditions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Everyday purse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Cheerful bright colours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526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40258" y="1302098"/>
            <a:ext cx="453597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</a:t>
            </a:r>
            <a:r>
              <a:rPr lang="en-GB" sz="1400" dirty="0" smtClean="0"/>
              <a:t>verbs</a:t>
            </a:r>
          </a:p>
          <a:p>
            <a:endParaRPr lang="en-GB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Make convenient to carry around when doing shopping and other regular activities.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Some little items like USB can able to put it inside the purse.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444867" y="1413063"/>
            <a:ext cx="53105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endParaRPr lang="en-GB" sz="1600" dirty="0"/>
          </a:p>
          <a:p>
            <a:r>
              <a:rPr lang="en-GB" sz="1600" dirty="0" smtClean="0"/>
              <a:t>___________________</a:t>
            </a:r>
            <a:r>
              <a:rPr lang="en-GB" sz="1600" dirty="0" err="1" smtClean="0"/>
              <a:t>Rosu</a:t>
            </a:r>
            <a:r>
              <a:rPr lang="en-GB" sz="1600" dirty="0" smtClean="0"/>
              <a:t>_________________________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Needs a way </a:t>
            </a:r>
            <a:r>
              <a:rPr lang="en-GB" sz="2000" dirty="0" smtClean="0"/>
              <a:t>to </a:t>
            </a:r>
            <a:r>
              <a:rPr lang="en-GB" sz="1600" dirty="0" smtClean="0"/>
              <a:t>_modest and powerful_________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Because …   or but …….  or surprisingly…….</a:t>
            </a:r>
          </a:p>
          <a:p>
            <a:endParaRPr lang="en-GB" sz="2000" dirty="0"/>
          </a:p>
          <a:p>
            <a:r>
              <a:rPr lang="en-GB" sz="2000" dirty="0" smtClean="0"/>
              <a:t>So that it won’t be shuttered so easily </a:t>
            </a:r>
            <a:endParaRPr lang="en-GB" sz="2000" dirty="0"/>
          </a:p>
          <a:p>
            <a:r>
              <a:rPr lang="en-GB" sz="1600" dirty="0" smtClean="0"/>
              <a:t>_____________________________________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BD168-DCCE-0B42-9777-19AC6AEDF0FF}"/>
              </a:ext>
            </a:extLst>
          </p:cNvPr>
          <p:cNvSpPr txBox="1"/>
          <p:nvPr/>
        </p:nvSpPr>
        <p:spPr>
          <a:xfrm>
            <a:off x="262708" y="3611521"/>
            <a:ext cx="5484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Insights: new learnings about your partners feelings and motivations. What’s something you see about your partners experience that he she does not see? Use what you heard them </a:t>
            </a:r>
            <a:r>
              <a:rPr lang="en-GB" sz="1600" dirty="0" smtClean="0"/>
              <a:t>say</a:t>
            </a:r>
          </a:p>
          <a:p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My partner she loved the designer </a:t>
            </a: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3352-5A66-8841-9FA6-55828281513F}"/>
              </a:ext>
            </a:extLst>
          </p:cNvPr>
          <p:cNvSpPr txBox="1"/>
          <p:nvPr/>
        </p:nvSpPr>
        <p:spPr>
          <a:xfrm>
            <a:off x="8515537" y="3154116"/>
            <a:ext cx="192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User’s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BA6C1-3E7F-5A4F-BA9C-BCA2FD4EF3E5}"/>
              </a:ext>
            </a:extLst>
          </p:cNvPr>
          <p:cNvSpPr txBox="1"/>
          <p:nvPr/>
        </p:nvSpPr>
        <p:spPr>
          <a:xfrm>
            <a:off x="8004964" y="4166431"/>
            <a:ext cx="1117001" cy="345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Circle one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2442"/>
              </p:ext>
            </p:extLst>
          </p:nvPr>
        </p:nvGraphicFramePr>
        <p:xfrm>
          <a:off x="6444868" y="3919801"/>
          <a:ext cx="1035586" cy="365760"/>
        </p:xfrm>
        <a:graphic>
          <a:graphicData uri="http://schemas.openxmlformats.org/drawingml/2006/table">
            <a:tbl>
              <a:tblPr/>
              <a:tblGrid>
                <a:gridCol w="1035586">
                  <a:extLst>
                    <a:ext uri="{9D8B030D-6E8A-4147-A177-3AD203B41FA5}">
                      <a16:colId xmlns:a16="http://schemas.microsoft.com/office/drawing/2014/main" val="416159892"/>
                    </a:ext>
                  </a:extLst>
                </a:gridCol>
              </a:tblGrid>
              <a:tr h="27591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868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9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45535" y="2039738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467944" y="1238148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Purse is big for small bags</a:t>
            </a:r>
            <a:endParaRPr lang="en-GB" dirty="0" smtClean="0"/>
          </a:p>
          <a:p>
            <a:r>
              <a:rPr lang="en-GB" sz="1600" dirty="0" smtClean="0"/>
              <a:t>Write your problem statement above</a:t>
            </a:r>
            <a:endParaRPr lang="en-GB" sz="16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4" y="2055162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291387" y="205516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111211" y="5680156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11210" y="5240394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8EEA9-1F44-7D4C-85B5-1E14273B630E}"/>
              </a:ext>
            </a:extLst>
          </p:cNvPr>
          <p:cNvSpPr txBox="1"/>
          <p:nvPr/>
        </p:nvSpPr>
        <p:spPr>
          <a:xfrm>
            <a:off x="119449" y="5717129"/>
            <a:ext cx="3089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Notes</a:t>
            </a:r>
            <a:r>
              <a:rPr lang="en-GB" sz="1600" dirty="0" smtClean="0"/>
              <a:t>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Make it to be comfortable.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Have enough space to put all cards and money .</a:t>
            </a:r>
            <a:endParaRPr lang="en-GB" sz="1600" dirty="0" smtClean="0"/>
          </a:p>
          <a:p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35" y="2390660"/>
            <a:ext cx="2156279" cy="2158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6933"/>
          <a:stretch/>
        </p:blipFill>
        <p:spPr>
          <a:xfrm>
            <a:off x="2834816" y="2390660"/>
            <a:ext cx="1883884" cy="2005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20" y="2390660"/>
            <a:ext cx="2120249" cy="20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749644" y="1288821"/>
            <a:ext cx="486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necessary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74" y="2551871"/>
            <a:ext cx="374669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11850" y="3998574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671846" y="1343327"/>
            <a:ext cx="30891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</a:t>
            </a:r>
            <a:r>
              <a:rPr lang="en-GB" sz="1600" dirty="0" smtClean="0"/>
              <a:t>worked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It is big enough to put all </a:t>
            </a:r>
          </a:p>
          <a:p>
            <a:r>
              <a:rPr lang="en-GB" sz="1600" dirty="0" smtClean="0"/>
              <a:t>personal stuff like all the </a:t>
            </a:r>
          </a:p>
          <a:p>
            <a:r>
              <a:rPr lang="en-GB" sz="1600" dirty="0"/>
              <a:t>c</a:t>
            </a:r>
            <a:r>
              <a:rPr lang="en-GB" sz="1600" dirty="0" smtClean="0"/>
              <a:t>ards  ,money and personal </a:t>
            </a:r>
          </a:p>
          <a:p>
            <a:r>
              <a:rPr lang="en-GB" sz="1600" dirty="0" smtClean="0"/>
              <a:t>r</a:t>
            </a:r>
            <a:r>
              <a:rPr lang="en-GB" sz="1600" dirty="0" smtClean="0"/>
              <a:t>eceipts. 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092CB-3F0D-0A4A-8BB0-656FB5C1215D}"/>
              </a:ext>
            </a:extLst>
          </p:cNvPr>
          <p:cNvSpPr txBox="1"/>
          <p:nvPr/>
        </p:nvSpPr>
        <p:spPr>
          <a:xfrm>
            <a:off x="9479344" y="1296219"/>
            <a:ext cx="30891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can be </a:t>
            </a:r>
            <a:r>
              <a:rPr lang="en-GB" sz="1600" dirty="0" smtClean="0"/>
              <a:t>improved</a:t>
            </a:r>
          </a:p>
          <a:p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600" dirty="0" smtClean="0"/>
              <a:t>The structure of the </a:t>
            </a:r>
          </a:p>
          <a:p>
            <a:r>
              <a:rPr lang="en-GB" sz="1600" dirty="0"/>
              <a:t>w</a:t>
            </a:r>
            <a:r>
              <a:rPr lang="en-GB" sz="1600" dirty="0" smtClean="0"/>
              <a:t>allet.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By using leather instead </a:t>
            </a:r>
          </a:p>
          <a:p>
            <a:r>
              <a:rPr lang="en-GB" sz="1600" dirty="0"/>
              <a:t>o</a:t>
            </a:r>
            <a:r>
              <a:rPr lang="en-GB" sz="1600" dirty="0" smtClean="0"/>
              <a:t>f vinyl.</a:t>
            </a: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671846" y="4162594"/>
            <a:ext cx="3089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Questions</a:t>
            </a:r>
          </a:p>
          <a:p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Is the wallet strong?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Will the wallet be useful?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465276" y="4075263"/>
            <a:ext cx="3089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Ideas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It must comfortable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Have a hand belt so that </a:t>
            </a:r>
          </a:p>
          <a:p>
            <a:r>
              <a:rPr lang="en-GB" sz="1600" dirty="0"/>
              <a:t>w</a:t>
            </a:r>
            <a:r>
              <a:rPr lang="en-GB" sz="1600" dirty="0" smtClean="0"/>
              <a:t>hen  the thief tries to steal</a:t>
            </a:r>
          </a:p>
          <a:p>
            <a:r>
              <a:rPr lang="en-GB" sz="1600" dirty="0"/>
              <a:t>i</a:t>
            </a:r>
            <a:r>
              <a:rPr lang="en-GB" sz="1600" dirty="0" smtClean="0"/>
              <a:t>t he/she will not be able to </a:t>
            </a:r>
          </a:p>
          <a:p>
            <a:r>
              <a:rPr lang="en-GB" sz="1600" dirty="0" smtClean="0"/>
              <a:t>take it out.  </a:t>
            </a:r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41" y="3028634"/>
            <a:ext cx="3467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experience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B464D5E0-BD71-4A46-9B83-A3486D39F367}"/>
              </a:ext>
            </a:extLst>
          </p:cNvPr>
          <p:cNvGraphicFramePr/>
          <p:nvPr/>
        </p:nvGraphicFramePr>
        <p:xfrm>
          <a:off x="691978" y="1477248"/>
          <a:ext cx="1067623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35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510</Words>
  <Application>Microsoft Office PowerPoint</Application>
  <PresentationFormat>Widescreen</PresentationFormat>
  <Paragraphs>107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PT Sans</vt:lpstr>
      <vt:lpstr>Wingdings</vt:lpstr>
      <vt:lpstr>Office Theme</vt:lpstr>
      <vt:lpstr>PowerPoint Presentation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  <vt:lpstr>Your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user06</cp:lastModifiedBy>
  <cp:revision>24</cp:revision>
  <dcterms:created xsi:type="dcterms:W3CDTF">2021-04-25T10:17:49Z</dcterms:created>
  <dcterms:modified xsi:type="dcterms:W3CDTF">2021-08-30T12:33:29Z</dcterms:modified>
</cp:coreProperties>
</file>