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The code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By </a:t>
            </a:r>
            <a:r>
              <a:rPr lang="en-ZA" dirty="0" err="1" smtClean="0"/>
              <a:t>kabelo</a:t>
            </a:r>
            <a:r>
              <a:rPr lang="en-ZA" dirty="0" smtClean="0"/>
              <a:t> </a:t>
            </a:r>
            <a:r>
              <a:rPr lang="en-ZA" dirty="0" err="1" smtClean="0"/>
              <a:t>sikhu</a:t>
            </a:r>
            <a:endParaRPr lang="en-ZA" dirty="0" smtClean="0"/>
          </a:p>
          <a:p>
            <a:r>
              <a:rPr lang="en-ZA" dirty="0" smtClean="0"/>
              <a:t>This </a:t>
            </a:r>
            <a:r>
              <a:rPr lang="en-ZA" dirty="0" err="1" smtClean="0"/>
              <a:t>aint</a:t>
            </a:r>
            <a:r>
              <a:rPr lang="en-ZA" dirty="0" smtClean="0"/>
              <a:t> the goal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734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start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To start coding is actually simple and easy enough to understand but the only problem is time</a:t>
            </a:r>
          </a:p>
          <a:p>
            <a:r>
              <a:rPr lang="en-ZA" dirty="0" smtClean="0"/>
              <a:t>Coding takes a lot of time and Is very not a time saving occupation</a:t>
            </a:r>
          </a:p>
          <a:p>
            <a:r>
              <a:rPr lang="en-ZA" dirty="0" smtClean="0"/>
              <a:t>I like compering coding to animation for one sec u need at least 5 frames meaning five </a:t>
            </a:r>
            <a:r>
              <a:rPr lang="en-ZA" dirty="0" err="1" smtClean="0"/>
              <a:t>drwawings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9667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Move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To control a single movement you need a single command</a:t>
            </a:r>
          </a:p>
          <a:p>
            <a:r>
              <a:rPr lang="en-ZA" dirty="0" smtClean="0"/>
              <a:t>Like move forward back side to side</a:t>
            </a:r>
          </a:p>
          <a:p>
            <a:r>
              <a:rPr lang="en-ZA" dirty="0" smtClean="0"/>
              <a:t>Is like the brain telling the body to move but a hell of a lot slower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0814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Placing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coding even a simple miss placing of a action can lead to no action at all</a:t>
            </a:r>
          </a:p>
          <a:p>
            <a:r>
              <a:rPr lang="en-ZA" dirty="0" smtClean="0"/>
              <a:t>The bright side about this is that there is no bright side and u will do cool stuff and all that but what ever u code will not create a bomb</a:t>
            </a:r>
          </a:p>
          <a:p>
            <a:r>
              <a:rPr lang="en-ZA" dirty="0" smtClean="0"/>
              <a:t>Most of the time you will make some thing move walk , run and stop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1491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stop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As a new entry in coding </a:t>
            </a:r>
            <a:r>
              <a:rPr lang="en-ZA" dirty="0" err="1" smtClean="0"/>
              <a:t>Im</a:t>
            </a:r>
            <a:r>
              <a:rPr lang="en-ZA" dirty="0" smtClean="0"/>
              <a:t> not all bored but </a:t>
            </a:r>
            <a:r>
              <a:rPr lang="en-ZA" dirty="0" err="1" smtClean="0"/>
              <a:t>Im</a:t>
            </a:r>
            <a:r>
              <a:rPr lang="en-ZA" dirty="0" smtClean="0"/>
              <a:t> </a:t>
            </a:r>
            <a:r>
              <a:rPr lang="en-ZA" dirty="0" err="1" smtClean="0"/>
              <a:t>wating</a:t>
            </a:r>
            <a:r>
              <a:rPr lang="en-ZA" dirty="0" smtClean="0"/>
              <a:t> for that bomb</a:t>
            </a:r>
          </a:p>
          <a:p>
            <a:r>
              <a:rPr lang="en-ZA" dirty="0" smtClean="0"/>
              <a:t>In coding u can create a whole game which is why </a:t>
            </a:r>
            <a:r>
              <a:rPr lang="en-ZA" dirty="0" err="1" smtClean="0"/>
              <a:t>im</a:t>
            </a:r>
            <a:r>
              <a:rPr lang="en-ZA" smtClean="0"/>
              <a:t> here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180245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23</TotalTime>
  <Words>188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The code</vt:lpstr>
      <vt:lpstr>start</vt:lpstr>
      <vt:lpstr>Move</vt:lpstr>
      <vt:lpstr>Placing</vt:lpstr>
      <vt:lpstr>The stop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code</dc:title>
  <dc:creator>user25</dc:creator>
  <cp:lastModifiedBy>user25</cp:lastModifiedBy>
  <cp:revision>3</cp:revision>
  <dcterms:created xsi:type="dcterms:W3CDTF">2021-08-26T08:13:26Z</dcterms:created>
  <dcterms:modified xsi:type="dcterms:W3CDTF">2021-08-26T08:36:57Z</dcterms:modified>
</cp:coreProperties>
</file>