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13" autoAdjust="0"/>
  </p:normalViewPr>
  <p:slideViewPr>
    <p:cSldViewPr>
      <p:cViewPr varScale="1">
        <p:scale>
          <a:sx n="74" d="100"/>
          <a:sy n="74" d="100"/>
        </p:scale>
        <p:origin x="-66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03624-DD2F-454B-B59E-5CA02855C08C}" type="datetimeFigureOut">
              <a:rPr lang="en-ZA" smtClean="0"/>
              <a:t>31 Aug 2021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B9B27-438A-4F18-B56B-74BFC45635A1}" type="slidenum">
              <a:rPr lang="en-ZA" smtClean="0"/>
              <a:t>‹#›</a:t>
            </a:fld>
            <a:endParaRPr lang="en-ZA"/>
          </a:p>
        </p:txBody>
      </p:sp>
    </p:spTree>
    <p:extLst>
      <p:ext uri="{BB962C8B-B14F-4D97-AF65-F5344CB8AC3E}">
        <p14:creationId xmlns:p14="http://schemas.microsoft.com/office/powerpoint/2010/main" val="3774330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hospital due to the fact that they swallowed a toy. Imagine the pain that this kid and their parent will be going through.</a:t>
            </a:r>
          </a:p>
          <a:p>
            <a:endParaRPr lang="en-ZA" dirty="0"/>
          </a:p>
        </p:txBody>
      </p:sp>
      <p:sp>
        <p:nvSpPr>
          <p:cNvPr id="4" name="Slide Number Placeholder 3"/>
          <p:cNvSpPr>
            <a:spLocks noGrp="1"/>
          </p:cNvSpPr>
          <p:nvPr>
            <p:ph type="sldNum" sz="quarter" idx="10"/>
          </p:nvPr>
        </p:nvSpPr>
        <p:spPr/>
        <p:txBody>
          <a:bodyPr/>
          <a:lstStyle/>
          <a:p>
            <a:fld id="{97BB9B27-438A-4F18-B56B-74BFC45635A1}" type="slidenum">
              <a:rPr lang="en-ZA" smtClean="0"/>
              <a:t>3</a:t>
            </a:fld>
            <a:endParaRPr lang="en-ZA"/>
          </a:p>
        </p:txBody>
      </p:sp>
    </p:spTree>
    <p:extLst>
      <p:ext uri="{BB962C8B-B14F-4D97-AF65-F5344CB8AC3E}">
        <p14:creationId xmlns:p14="http://schemas.microsoft.com/office/powerpoint/2010/main" val="320162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eaLnBrk="1" latinLnBrk="0" hangingPunct="1"/>
            <a:fld id="{8F6BCBE8-30B0-4476-8762-9236B142003A}" type="datetimeFigureOut">
              <a:rPr lang="en-US" smtClean="0"/>
              <a:pPr eaLnBrk="1" latinLnBrk="0" hangingPunct="1"/>
              <a:t>8/31/2021</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 toys for toddlers </a:t>
            </a:r>
            <a:endParaRPr lang="en-ZA" dirty="0"/>
          </a:p>
        </p:txBody>
      </p:sp>
      <p:sp>
        <p:nvSpPr>
          <p:cNvPr id="3" name="Subtitle 2"/>
          <p:cNvSpPr>
            <a:spLocks noGrp="1"/>
          </p:cNvSpPr>
          <p:nvPr>
            <p:ph type="subTitle" idx="1"/>
          </p:nvPr>
        </p:nvSpPr>
        <p:spPr/>
        <p:txBody>
          <a:bodyPr/>
          <a:lstStyle/>
          <a:p>
            <a:r>
              <a:rPr lang="en-US" dirty="0" smtClean="0"/>
              <a:t>TOKOLOGO MALULEKE </a:t>
            </a:r>
          </a:p>
          <a:p>
            <a:r>
              <a:rPr lang="en-US" dirty="0" smtClean="0"/>
              <a:t>MH BALOYI SECONDARY SCHOOL</a:t>
            </a:r>
            <a:endParaRPr lang="en-ZA" dirty="0"/>
          </a:p>
        </p:txBody>
      </p:sp>
    </p:spTree>
    <p:extLst>
      <p:ext uri="{BB962C8B-B14F-4D97-AF65-F5344CB8AC3E}">
        <p14:creationId xmlns:p14="http://schemas.microsoft.com/office/powerpoint/2010/main" val="3829738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
            </a:r>
            <a:r>
              <a:rPr lang="en-US" dirty="0" smtClean="0">
                <a:latin typeface="Cooper Black" pitchFamily="18" charset="0"/>
              </a:rPr>
              <a:t> BIKES  AND PLANES AREN’T ABOUT GOING FAST OR HAVING FUN; THEY’RE TOYS, BUT SERIOUS ONES “ </a:t>
            </a:r>
            <a:br>
              <a:rPr lang="en-US" dirty="0" smtClean="0">
                <a:latin typeface="Cooper Black" pitchFamily="18" charset="0"/>
              </a:rPr>
            </a:br>
            <a:r>
              <a:rPr lang="en-US" dirty="0" smtClean="0">
                <a:latin typeface="Cooper Black" pitchFamily="18" charset="0"/>
              </a:rPr>
              <a:t>                                                                                                   </a:t>
            </a:r>
            <a:r>
              <a:rPr lang="en-US" sz="1800" dirty="0" smtClean="0">
                <a:latin typeface="Cooper Black" pitchFamily="18" charset="0"/>
              </a:rPr>
              <a:t>HARRISON FORD</a:t>
            </a:r>
            <a:endParaRPr lang="en-ZA" sz="1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653136"/>
            <a:ext cx="1597719" cy="106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5363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noAutofit/>
          </a:bodyPr>
          <a:lstStyle/>
          <a:p>
            <a:pPr marL="512064" indent="-457200">
              <a:buFont typeface="Arial" pitchFamily="34" charset="0"/>
              <a:buChar char="•"/>
            </a:pPr>
            <a:r>
              <a:rPr lang="en-US" dirty="0" smtClean="0"/>
              <a:t>Each year approximately two billion toys are manufactured, and some of these toys are unsafe and may cause injuries to the children.</a:t>
            </a:r>
            <a:endParaRPr lang="en-US" dirty="0"/>
          </a:p>
          <a:p>
            <a:pPr marL="512064" indent="-457200">
              <a:buFont typeface="Arial" pitchFamily="34" charset="0"/>
              <a:buChar char="•"/>
            </a:pPr>
            <a:r>
              <a:rPr lang="en-US" dirty="0" smtClean="0"/>
              <a:t>Toys like marbles ,plastic keys </a:t>
            </a:r>
            <a:r>
              <a:rPr lang="en-US" dirty="0" err="1" smtClean="0"/>
              <a:t>etc</a:t>
            </a:r>
            <a:r>
              <a:rPr lang="en-US" dirty="0"/>
              <a:t> </a:t>
            </a:r>
            <a:r>
              <a:rPr lang="en-US" dirty="0" smtClean="0"/>
              <a:t>, are the ones that are unsafe for toddlers to play with . Apparently a lot of  toddlers tend to eat whatever they find on the floor. This is therefore  a serious matter to deal with.</a:t>
            </a:r>
          </a:p>
          <a:p>
            <a:pPr marL="512064" indent="-457200">
              <a:buFont typeface="Arial" pitchFamily="34" charset="0"/>
              <a:buChar char="•"/>
            </a:pPr>
            <a:r>
              <a:rPr lang="en-US" dirty="0" smtClean="0"/>
              <a:t>Its painful to see a child being rushed to the hospital due to the fact that they swallowed a toy. Imagine the pain that this kid and their parent will be going through.</a:t>
            </a:r>
          </a:p>
          <a:p>
            <a:pPr marL="512064" indent="-457200">
              <a:buFont typeface="Arial" pitchFamily="34" charset="0"/>
              <a:buChar char="•"/>
            </a:pPr>
            <a:endParaRPr lang="en-US" sz="2400" dirty="0" smtClean="0"/>
          </a:p>
        </p:txBody>
      </p:sp>
      <p:sp>
        <p:nvSpPr>
          <p:cNvPr id="3" name="Title 2"/>
          <p:cNvSpPr>
            <a:spLocks noGrp="1"/>
          </p:cNvSpPr>
          <p:nvPr>
            <p:ph type="title"/>
          </p:nvPr>
        </p:nvSpPr>
        <p:spPr/>
        <p:txBody>
          <a:bodyPr/>
          <a:lstStyle/>
          <a:p>
            <a:r>
              <a:rPr lang="en-US" dirty="0" smtClean="0"/>
              <a:t>EMPATHIZE</a:t>
            </a:r>
            <a:endParaRPr lang="en-ZA" dirty="0"/>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4654" y="1340769"/>
            <a:ext cx="2289176"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932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340768"/>
            <a:ext cx="208823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 Placeholder 1"/>
          <p:cNvSpPr>
            <a:spLocks noGrp="1"/>
          </p:cNvSpPr>
          <p:nvPr>
            <p:ph type="body" idx="1"/>
          </p:nvPr>
        </p:nvSpPr>
        <p:spPr>
          <a:xfrm>
            <a:off x="539552" y="1484784"/>
            <a:ext cx="5112568" cy="5173672"/>
          </a:xfrm>
        </p:spPr>
        <p:txBody>
          <a:bodyPr>
            <a:normAutofit fontScale="32500" lnSpcReduction="20000"/>
          </a:bodyPr>
          <a:lstStyle/>
          <a:p>
            <a:pPr marL="397764" indent="-342900">
              <a:buFont typeface="Arial" pitchFamily="34" charset="0"/>
              <a:buChar char="•"/>
            </a:pPr>
            <a:r>
              <a:rPr lang="en-US" sz="9600" dirty="0" smtClean="0"/>
              <a:t>Some of the toys that our children use are dangerous and probably  not safe .</a:t>
            </a:r>
          </a:p>
          <a:p>
            <a:pPr marL="397764" indent="-342900">
              <a:buFont typeface="Arial" pitchFamily="34" charset="0"/>
              <a:buChar char="•"/>
            </a:pPr>
            <a:r>
              <a:rPr lang="en-US" sz="9600" dirty="0" smtClean="0"/>
              <a:t>Parents sometimes do not read the tags in the toys that indicate the age of a child who is supposed  to be  using this specific type of toys </a:t>
            </a:r>
          </a:p>
          <a:p>
            <a:pPr marL="397764" indent="-342900">
              <a:buFont typeface="Arial" pitchFamily="34" charset="0"/>
              <a:buChar char="•"/>
            </a:pPr>
            <a:r>
              <a:rPr lang="en-US" sz="9600" dirty="0" smtClean="0"/>
              <a:t>A lot of children have been injured and some of them died. </a:t>
            </a:r>
          </a:p>
          <a:p>
            <a:pPr marL="397764" indent="-342900">
              <a:buFont typeface="Arial" pitchFamily="34" charset="0"/>
              <a:buChar char="•"/>
            </a:pPr>
            <a:endParaRPr lang="en-US" sz="2400" dirty="0"/>
          </a:p>
        </p:txBody>
      </p:sp>
      <p:sp>
        <p:nvSpPr>
          <p:cNvPr id="3" name="Title 2"/>
          <p:cNvSpPr>
            <a:spLocks noGrp="1"/>
          </p:cNvSpPr>
          <p:nvPr>
            <p:ph type="title"/>
          </p:nvPr>
        </p:nvSpPr>
        <p:spPr/>
        <p:txBody>
          <a:bodyPr/>
          <a:lstStyle/>
          <a:p>
            <a:r>
              <a:rPr lang="en-US" dirty="0" smtClean="0"/>
              <a:t>Define </a:t>
            </a:r>
            <a:endParaRPr lang="en-ZA"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3429000"/>
            <a:ext cx="2016224" cy="1329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571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5305258" cy="5506328"/>
          </a:xfrm>
        </p:spPr>
        <p:txBody>
          <a:bodyPr>
            <a:normAutofit/>
          </a:bodyPr>
          <a:lstStyle/>
          <a:p>
            <a:pPr marL="397764" indent="-342900">
              <a:buFont typeface="Arial" pitchFamily="34" charset="0"/>
              <a:buChar char="•"/>
            </a:pPr>
            <a:r>
              <a:rPr lang="en-US" sz="2400" dirty="0" smtClean="0"/>
              <a:t>Based on what  toddlers go through while using certain types of toys, the solution here is to create a much more safer  toy that these children can play with.</a:t>
            </a:r>
          </a:p>
          <a:p>
            <a:pPr marL="397764" indent="-342900">
              <a:buFont typeface="Arial" pitchFamily="34" charset="0"/>
              <a:buChar char="•"/>
            </a:pPr>
            <a:r>
              <a:rPr lang="en-US" sz="2400" dirty="0" smtClean="0"/>
              <a:t>We cannot  create a toy with sharp edges, also  small types of toys are also not good for a toddler because they might swallow it.</a:t>
            </a:r>
          </a:p>
          <a:p>
            <a:pPr marL="397764" indent="-342900">
              <a:buFont typeface="Arial" pitchFamily="34" charset="0"/>
              <a:buChar char="•"/>
            </a:pPr>
            <a:r>
              <a:rPr lang="en-US" sz="2400" dirty="0" smtClean="0"/>
              <a:t>A big sized toy would do ,with  smooth  edges, and it might include some features of a robot. It could maybe do some movements or sing  a song…it must use batteries .</a:t>
            </a:r>
          </a:p>
          <a:p>
            <a:pPr marL="397764" indent="-342900">
              <a:buFont typeface="Arial" pitchFamily="34" charset="0"/>
              <a:buChar char="•"/>
            </a:pPr>
            <a:endParaRPr lang="en-US" sz="2400" dirty="0" smtClean="0"/>
          </a:p>
          <a:p>
            <a:pPr marL="397764" indent="-342900">
              <a:buFont typeface="Arial" pitchFamily="34" charset="0"/>
              <a:buChar char="•"/>
            </a:pPr>
            <a:endParaRPr lang="en-US" sz="2400" dirty="0" smtClean="0"/>
          </a:p>
          <a:p>
            <a:endParaRPr lang="en-ZA" sz="2400" dirty="0"/>
          </a:p>
        </p:txBody>
      </p:sp>
      <p:sp>
        <p:nvSpPr>
          <p:cNvPr id="3" name="Title 2"/>
          <p:cNvSpPr>
            <a:spLocks noGrp="1"/>
          </p:cNvSpPr>
          <p:nvPr>
            <p:ph type="title"/>
          </p:nvPr>
        </p:nvSpPr>
        <p:spPr/>
        <p:txBody>
          <a:bodyPr/>
          <a:lstStyle/>
          <a:p>
            <a:r>
              <a:rPr lang="en-US" dirty="0" smtClean="0"/>
              <a:t>Ideate </a:t>
            </a:r>
            <a:endParaRPr lang="en-Z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556792"/>
            <a:ext cx="1080120" cy="1643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2582510"/>
            <a:ext cx="1557865" cy="1236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3429000"/>
            <a:ext cx="1224136"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6317" y="4725144"/>
            <a:ext cx="144016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406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5089234" cy="5506328"/>
          </a:xfrm>
        </p:spPr>
        <p:txBody>
          <a:bodyPr>
            <a:normAutofit/>
          </a:bodyPr>
          <a:lstStyle/>
          <a:p>
            <a:r>
              <a:rPr lang="en-US" sz="2400" dirty="0" smtClean="0"/>
              <a:t>I created a toy called “ROBO PUFF”, that is able to  say “HELLO”  and “I love you”, now this is safe for the toddlers to use and doesn’t contain any harmful features.</a:t>
            </a:r>
          </a:p>
          <a:p>
            <a:r>
              <a:rPr lang="en-US" sz="2400" dirty="0" smtClean="0"/>
              <a:t>Toddlers can be able to use and play with .and this way parents can  relax knowing that their kids have the correct toys to play with .</a:t>
            </a:r>
          </a:p>
          <a:p>
            <a:endParaRPr lang="en-ZA" sz="2400" dirty="0"/>
          </a:p>
        </p:txBody>
      </p:sp>
      <p:sp>
        <p:nvSpPr>
          <p:cNvPr id="3" name="Title 2"/>
          <p:cNvSpPr>
            <a:spLocks noGrp="1"/>
          </p:cNvSpPr>
          <p:nvPr>
            <p:ph type="title"/>
          </p:nvPr>
        </p:nvSpPr>
        <p:spPr/>
        <p:txBody>
          <a:bodyPr/>
          <a:lstStyle/>
          <a:p>
            <a:r>
              <a:rPr lang="en-US" dirty="0" smtClean="0"/>
              <a:t>Prototype </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2420888"/>
            <a:ext cx="2143424" cy="2143424"/>
          </a:xfrm>
          <a:prstGeom prst="rect">
            <a:avLst/>
          </a:prstGeom>
        </p:spPr>
      </p:pic>
    </p:spTree>
    <p:extLst>
      <p:ext uri="{BB962C8B-B14F-4D97-AF65-F5344CB8AC3E}">
        <p14:creationId xmlns:p14="http://schemas.microsoft.com/office/powerpoint/2010/main" val="276304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06902" y="1351672"/>
            <a:ext cx="4945218" cy="5506328"/>
          </a:xfrm>
        </p:spPr>
        <p:txBody>
          <a:bodyPr>
            <a:normAutofit/>
          </a:bodyPr>
          <a:lstStyle/>
          <a:p>
            <a:pPr marL="397764" indent="-342900">
              <a:buFont typeface="Arial" pitchFamily="34" charset="0"/>
              <a:buChar char="•"/>
            </a:pPr>
            <a:r>
              <a:rPr lang="en-US" sz="2400" dirty="0" smtClean="0"/>
              <a:t>To test our prototype we gave this robot to two toddlers to see how they would use it.</a:t>
            </a:r>
          </a:p>
          <a:p>
            <a:pPr marL="397764" indent="-342900">
              <a:buFont typeface="Arial" pitchFamily="34" charset="0"/>
              <a:buChar char="•"/>
            </a:pPr>
            <a:r>
              <a:rPr lang="en-US" sz="2400" dirty="0" smtClean="0"/>
              <a:t>It turns out that they where happy with the design of the robot ,however we realized that the robot was too big but we came up with another idea of making the robot in a medium sized robot.</a:t>
            </a:r>
          </a:p>
          <a:p>
            <a:pPr marL="397764" indent="-342900">
              <a:buFont typeface="Arial" pitchFamily="34" charset="0"/>
              <a:buChar char="•"/>
            </a:pPr>
            <a:r>
              <a:rPr lang="en-US" sz="2400" dirty="0" smtClean="0"/>
              <a:t>We saw that their parents were happy with the design and were impressed by the way their kids were able to interact with the toy . </a:t>
            </a:r>
            <a:endParaRPr lang="en-ZA" sz="2400" dirty="0" smtClean="0"/>
          </a:p>
        </p:txBody>
      </p:sp>
      <p:sp>
        <p:nvSpPr>
          <p:cNvPr id="3" name="Title 2"/>
          <p:cNvSpPr>
            <a:spLocks noGrp="1"/>
          </p:cNvSpPr>
          <p:nvPr>
            <p:ph type="title"/>
          </p:nvPr>
        </p:nvSpPr>
        <p:spPr/>
        <p:txBody>
          <a:bodyPr/>
          <a:lstStyle/>
          <a:p>
            <a:r>
              <a:rPr lang="en-US" dirty="0" smtClean="0"/>
              <a:t>Test </a:t>
            </a:r>
            <a:endParaRPr lang="en-ZA" dirty="0"/>
          </a:p>
        </p:txBody>
      </p:sp>
    </p:spTree>
    <p:extLst>
      <p:ext uri="{BB962C8B-B14F-4D97-AF65-F5344CB8AC3E}">
        <p14:creationId xmlns:p14="http://schemas.microsoft.com/office/powerpoint/2010/main" val="155137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184</TotalTime>
  <Words>466</Words>
  <Application>Microsoft Office PowerPoint</Application>
  <PresentationFormat>On-screen Show (4:3)</PresentationFormat>
  <Paragraphs>26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Safe toys for toddlers </vt:lpstr>
      <vt:lpstr>“ BIKES  AND PLANES AREN’T ABOUT GOING FAST OR HAVING FUN; THEY’RE TOYS, BUT SERIOUS ONES “                                                                                                     HARRISON FORD</vt:lpstr>
      <vt:lpstr>EMPATHIZE</vt:lpstr>
      <vt:lpstr>Define </vt:lpstr>
      <vt:lpstr>Ideate </vt:lpstr>
      <vt:lpstr>Prototype </vt:lpstr>
      <vt:lpstr>Test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toy for toddlers</dc:title>
  <dc:creator>Tokologo</dc:creator>
  <cp:lastModifiedBy>Tokologo</cp:lastModifiedBy>
  <cp:revision>14</cp:revision>
  <dcterms:created xsi:type="dcterms:W3CDTF">2021-08-31T15:26:50Z</dcterms:created>
  <dcterms:modified xsi:type="dcterms:W3CDTF">2021-08-31T18:31:17Z</dcterms:modified>
</cp:coreProperties>
</file>