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4" Type="http://schemas.openxmlformats.org/officeDocument/2006/relationships/image" Target="../media/image14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4" Type="http://schemas.openxmlformats.org/officeDocument/2006/relationships/image" Target="../media/image14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3827C9B-4F80-454E-A6F6-A6D2EE71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76" y="1972866"/>
            <a:ext cx="4527203" cy="32205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A731D5-CFC7-3A49-BDA6-3644BAC09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31" y="1995572"/>
            <a:ext cx="4871355" cy="3175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CC873-527B-2840-9A16-DE1AA6908FB4}"/>
              </a:ext>
            </a:extLst>
          </p:cNvPr>
          <p:cNvSpPr txBox="1"/>
          <p:nvPr/>
        </p:nvSpPr>
        <p:spPr>
          <a:xfrm flipH="1">
            <a:off x="879576" y="5193419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Font view of the walket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3E329-D2E8-6B47-9EF7-278EAFB82827}"/>
              </a:ext>
            </a:extLst>
          </p:cNvPr>
          <p:cNvSpPr txBox="1"/>
          <p:nvPr/>
        </p:nvSpPr>
        <p:spPr>
          <a:xfrm flipH="1">
            <a:off x="6785223" y="5170714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Inside the walket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3BADE-B3EF-0D45-A83A-1F9BBD0590CA}"/>
              </a:ext>
            </a:extLst>
          </p:cNvPr>
          <p:cNvSpPr txBox="1"/>
          <p:nvPr/>
        </p:nvSpPr>
        <p:spPr>
          <a:xfrm>
            <a:off x="436606" y="2344902"/>
            <a:ext cx="3888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A leather wallet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Like it with alot of pockets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It could calculate money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Brown or black leather colour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Could carry alot of cards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EF7D5-C495-3449-9272-4A38726F0731}"/>
              </a:ext>
            </a:extLst>
          </p:cNvPr>
          <p:cNvSpPr txBox="1"/>
          <p:nvPr/>
        </p:nvSpPr>
        <p:spPr>
          <a:xfrm>
            <a:off x="6310290" y="2413337"/>
            <a:ext cx="476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Must be portable and comfortable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Medium sized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/>
              <a:t>And could get inside the pocket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/>
              <a:t>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89134" y="4166432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AAE479-A313-1544-8DE8-9D333D5BDB57}"/>
              </a:ext>
            </a:extLst>
          </p:cNvPr>
          <p:cNvSpPr txBox="1"/>
          <p:nvPr/>
        </p:nvSpPr>
        <p:spPr>
          <a:xfrm flipH="1">
            <a:off x="8028350" y="1874025"/>
            <a:ext cx="482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Obakeng Seleka</a:t>
            </a:r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2D735-E840-8841-B6CD-48B0CF82A8CB}"/>
              </a:ext>
            </a:extLst>
          </p:cNvPr>
          <p:cNvSpPr txBox="1"/>
          <p:nvPr/>
        </p:nvSpPr>
        <p:spPr>
          <a:xfrm flipH="1">
            <a:off x="8355964" y="2863776"/>
            <a:ext cx="372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Feel secured and comfortable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51A90-1DA2-8A40-A518-2D7ADB30BECB}"/>
              </a:ext>
            </a:extLst>
          </p:cNvPr>
          <p:cNvSpPr txBox="1"/>
          <p:nvPr/>
        </p:nvSpPr>
        <p:spPr>
          <a:xfrm>
            <a:off x="6923070" y="4598911"/>
            <a:ext cx="4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Because the gadget(Wallet) has to be  useful to the user.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EFC4E-B1AB-E643-AADE-B2F95B15E1A8}"/>
              </a:ext>
            </a:extLst>
          </p:cNvPr>
          <p:cNvSpPr txBox="1"/>
          <p:nvPr/>
        </p:nvSpPr>
        <p:spPr>
          <a:xfrm>
            <a:off x="6873153" y="5349419"/>
            <a:ext cx="4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And the user must feel the protetion of the wallet.</a:t>
            </a:r>
            <a:endParaRPr lang="en-US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15ADB-806D-6546-BF3D-577C1F5AD8BB}"/>
              </a:ext>
            </a:extLst>
          </p:cNvPr>
          <p:cNvSpPr txBox="1"/>
          <p:nvPr/>
        </p:nvSpPr>
        <p:spPr>
          <a:xfrm>
            <a:off x="530763" y="189705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Feel secured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Keep things safe inthe walle</a:t>
            </a:r>
          </a:p>
          <a:p>
            <a:pPr algn="l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12DD11-1533-E948-90A9-68C00426E1CF}"/>
              </a:ext>
            </a:extLst>
          </p:cNvPr>
          <p:cNvSpPr txBox="1"/>
          <p:nvPr/>
        </p:nvSpPr>
        <p:spPr>
          <a:xfrm rot="10800000" flipV="1">
            <a:off x="554068" y="4616591"/>
            <a:ext cx="3601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The wallet is something they have been looking for along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Atleast their cards and other stuff will be safe in the wallet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They take where ever they go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92B16-DAAB-8A4A-A42C-17C44DD37479}"/>
              </a:ext>
            </a:extLst>
          </p:cNvPr>
          <p:cNvSpPr txBox="1"/>
          <p:nvPr/>
        </p:nvSpPr>
        <p:spPr>
          <a:xfrm flipH="1">
            <a:off x="766440" y="1247989"/>
            <a:ext cx="722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The</a:t>
            </a:r>
            <a:r>
              <a:rPr lang="en-ZA"/>
              <a:t> </a:t>
            </a:r>
            <a:r>
              <a:rPr lang="en-ZA" b="1"/>
              <a:t>user</a:t>
            </a:r>
            <a:r>
              <a:rPr lang="en-ZA"/>
              <a:t> </a:t>
            </a:r>
            <a:r>
              <a:rPr lang="en-ZA" b="1"/>
              <a:t>wants</a:t>
            </a:r>
            <a:r>
              <a:rPr lang="en-ZA"/>
              <a:t> </a:t>
            </a:r>
            <a:r>
              <a:rPr lang="en-ZA" b="1"/>
              <a:t>something</a:t>
            </a:r>
            <a:r>
              <a:rPr lang="en-ZA"/>
              <a:t> </a:t>
            </a:r>
            <a:r>
              <a:rPr lang="en-ZA" b="1"/>
              <a:t>portable</a:t>
            </a:r>
            <a:r>
              <a:rPr lang="en-ZA"/>
              <a:t> </a:t>
            </a:r>
            <a:r>
              <a:rPr lang="en-ZA" b="1"/>
              <a:t>and</a:t>
            </a:r>
            <a:r>
              <a:rPr lang="en-ZA"/>
              <a:t> </a:t>
            </a:r>
            <a:r>
              <a:rPr lang="en-ZA" b="1"/>
              <a:t>comfortable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A40D9-F7F8-1349-94DD-7C9A5654C91B}"/>
              </a:ext>
            </a:extLst>
          </p:cNvPr>
          <p:cNvSpPr txBox="1"/>
          <p:nvPr/>
        </p:nvSpPr>
        <p:spPr>
          <a:xfrm>
            <a:off x="687288" y="5717129"/>
            <a:ext cx="995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The</a:t>
            </a:r>
            <a:r>
              <a:rPr lang="en-ZA"/>
              <a:t> </a:t>
            </a:r>
            <a:r>
              <a:rPr lang="en-ZA" b="1"/>
              <a:t>user</a:t>
            </a:r>
            <a:r>
              <a:rPr lang="en-ZA"/>
              <a:t> </a:t>
            </a:r>
            <a:r>
              <a:rPr lang="en-ZA" b="1"/>
              <a:t>needs</a:t>
            </a:r>
            <a:r>
              <a:rPr lang="en-ZA"/>
              <a:t> a </a:t>
            </a:r>
            <a:r>
              <a:rPr lang="en-ZA" b="1"/>
              <a:t>gadget</a:t>
            </a:r>
            <a:r>
              <a:rPr lang="en-ZA"/>
              <a:t> (</a:t>
            </a:r>
            <a:r>
              <a:rPr lang="en-ZA" b="1"/>
              <a:t>wallet</a:t>
            </a:r>
            <a:r>
              <a:rPr lang="en-ZA"/>
              <a:t>) </a:t>
            </a:r>
            <a:r>
              <a:rPr lang="en-ZA" b="1"/>
              <a:t>which</a:t>
            </a:r>
            <a:r>
              <a:rPr lang="en-ZA"/>
              <a:t> </a:t>
            </a:r>
            <a:r>
              <a:rPr lang="en-ZA" b="1"/>
              <a:t>they</a:t>
            </a:r>
            <a:r>
              <a:rPr lang="en-ZA"/>
              <a:t> </a:t>
            </a:r>
            <a:r>
              <a:rPr lang="en-ZA" b="1"/>
              <a:t>could</a:t>
            </a:r>
            <a:r>
              <a:rPr lang="en-ZA"/>
              <a:t> </a:t>
            </a:r>
            <a:r>
              <a:rPr lang="en-ZA" b="1"/>
              <a:t>carry</a:t>
            </a:r>
            <a:r>
              <a:rPr lang="en-ZA"/>
              <a:t> </a:t>
            </a:r>
            <a:r>
              <a:rPr lang="en-ZA" b="1"/>
              <a:t>everywhere</a:t>
            </a:r>
            <a:r>
              <a:rPr lang="en-ZA"/>
              <a:t> </a:t>
            </a:r>
            <a:r>
              <a:rPr lang="en-ZA" b="1"/>
              <a:t>and</a:t>
            </a:r>
            <a:r>
              <a:rPr lang="en-ZA"/>
              <a:t> </a:t>
            </a:r>
            <a:r>
              <a:rPr lang="en-ZA" b="1"/>
              <a:t>it’ll</a:t>
            </a:r>
            <a:r>
              <a:rPr lang="en-ZA"/>
              <a:t> </a:t>
            </a:r>
            <a:r>
              <a:rPr lang="en-ZA" b="1"/>
              <a:t>keep</a:t>
            </a:r>
            <a:r>
              <a:rPr lang="en-ZA"/>
              <a:t> </a:t>
            </a:r>
            <a:r>
              <a:rPr lang="en-ZA" b="1"/>
              <a:t>their</a:t>
            </a:r>
            <a:r>
              <a:rPr lang="en-ZA"/>
              <a:t> </a:t>
            </a:r>
            <a:r>
              <a:rPr lang="en-ZA" b="1"/>
              <a:t>things</a:t>
            </a:r>
            <a:r>
              <a:rPr lang="en-ZA"/>
              <a:t> </a:t>
            </a:r>
            <a:r>
              <a:rPr lang="en-ZA" b="1"/>
              <a:t>safe</a:t>
            </a:r>
            <a:r>
              <a:rPr lang="en-ZA"/>
              <a:t>.</a:t>
            </a:r>
            <a:endParaRPr lang="en-US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ACAB9E03-67AC-7743-B18F-AB0AD9BA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1" y="3100636"/>
            <a:ext cx="1614636" cy="1540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0A9075-88C4-3E43-A975-E9775B79DFC2}"/>
              </a:ext>
            </a:extLst>
          </p:cNvPr>
          <p:cNvSpPr txBox="1"/>
          <p:nvPr/>
        </p:nvSpPr>
        <p:spPr>
          <a:xfrm rot="10800000" flipH="1" flipV="1">
            <a:off x="7392186" y="8974588"/>
            <a:ext cx="3303389" cy="512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FA89DF23-5206-074C-8336-862891C4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3165227" y="2494923"/>
            <a:ext cx="1358666" cy="1928061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07110987-849A-E746-877D-699464BE1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173" y="2303907"/>
            <a:ext cx="1959416" cy="23953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6443BE-413B-D840-A8AB-2370DA1EAAFE}"/>
              </a:ext>
            </a:extLst>
          </p:cNvPr>
          <p:cNvSpPr txBox="1"/>
          <p:nvPr/>
        </p:nvSpPr>
        <p:spPr>
          <a:xfrm rot="10800000" flipH="1" flipV="1">
            <a:off x="7465998" y="2372169"/>
            <a:ext cx="2091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Once you try to harm the wallet or open the wallet forcefully it send a message to the owners phone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D55E0-61C3-604C-AE97-00871F25D9D5}"/>
              </a:ext>
            </a:extLst>
          </p:cNvPr>
          <p:cNvSpPr txBox="1"/>
          <p:nvPr/>
        </p:nvSpPr>
        <p:spPr>
          <a:xfrm>
            <a:off x="9657072" y="248850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/>
              <a:t>You</a:t>
            </a:r>
            <a:r>
              <a:rPr lang="en-ZA"/>
              <a:t> </a:t>
            </a:r>
            <a:r>
              <a:rPr lang="en-ZA" b="1"/>
              <a:t>can</a:t>
            </a:r>
            <a:r>
              <a:rPr lang="en-ZA"/>
              <a:t> </a:t>
            </a:r>
            <a:r>
              <a:rPr lang="en-ZA" b="1"/>
              <a:t>even</a:t>
            </a:r>
            <a:r>
              <a:rPr lang="en-ZA"/>
              <a:t> </a:t>
            </a:r>
            <a:r>
              <a:rPr lang="en-ZA" b="1"/>
              <a:t>track</a:t>
            </a:r>
            <a:r>
              <a:rPr lang="en-ZA"/>
              <a:t> </a:t>
            </a:r>
            <a:r>
              <a:rPr lang="en-ZA" b="1"/>
              <a:t>the</a:t>
            </a:r>
            <a:r>
              <a:rPr lang="en-ZA"/>
              <a:t> </a:t>
            </a:r>
            <a:r>
              <a:rPr lang="en-ZA" b="1"/>
              <a:t>wallets</a:t>
            </a:r>
            <a:r>
              <a:rPr lang="en-ZA"/>
              <a:t> </a:t>
            </a:r>
            <a:r>
              <a:rPr lang="en-ZA" b="1"/>
              <a:t>location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6263C9D-70FD-1E42-BC62-30D738B1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4" y="3554866"/>
            <a:ext cx="2771203" cy="246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B9B03-8B5F-5747-BEC4-3EC9A708E6C8}"/>
              </a:ext>
            </a:extLst>
          </p:cNvPr>
          <p:cNvSpPr txBox="1"/>
          <p:nvPr/>
        </p:nvSpPr>
        <p:spPr>
          <a:xfrm flipH="1">
            <a:off x="544286" y="2690876"/>
            <a:ext cx="334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It needs a finger print to open its a smart Ewallet.And has a sensor as well as a tracker.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04AC07D-6152-E04E-BE66-3451389D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38035" y="1862809"/>
            <a:ext cx="3113617" cy="5418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E96546-CE1D-AB4A-82B6-3A51A16B81F5}"/>
              </a:ext>
            </a:extLst>
          </p:cNvPr>
          <p:cNvSpPr txBox="1"/>
          <p:nvPr/>
        </p:nvSpPr>
        <p:spPr>
          <a:xfrm>
            <a:off x="5986805" y="2404030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It also calculates money too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E4F74-B070-F44A-BF9C-69C0435C3452}"/>
              </a:ext>
            </a:extLst>
          </p:cNvPr>
          <p:cNvSpPr txBox="1"/>
          <p:nvPr/>
        </p:nvSpPr>
        <p:spPr>
          <a:xfrm>
            <a:off x="6717956" y="185492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Some of them and this could take a while to see the real outcomes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FF03D-B0A0-7B43-8A42-23CF69E5B521}"/>
              </a:ext>
            </a:extLst>
          </p:cNvPr>
          <p:cNvSpPr txBox="1"/>
          <p:nvPr/>
        </p:nvSpPr>
        <p:spPr>
          <a:xfrm>
            <a:off x="9402531" y="1649564"/>
            <a:ext cx="230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The technology of the gadget(wallet) and the fabric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206BE-60D5-0344-8DA1-7AF8DD9355A1}"/>
              </a:ext>
            </a:extLst>
          </p:cNvPr>
          <p:cNvSpPr txBox="1"/>
          <p:nvPr/>
        </p:nvSpPr>
        <p:spPr>
          <a:xfrm>
            <a:off x="6578937" y="5634014"/>
            <a:ext cx="26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•</a:t>
            </a:r>
            <a:r>
              <a:rPr lang="en-ZA" b="1"/>
              <a:t>Will the wallet be useful?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B69A4-55BF-F94C-9008-FADDDA55A3BD}"/>
              </a:ext>
            </a:extLst>
          </p:cNvPr>
          <p:cNvSpPr txBox="1"/>
          <p:nvPr/>
        </p:nvSpPr>
        <p:spPr>
          <a:xfrm rot="10800000" flipV="1">
            <a:off x="6719699" y="4418221"/>
            <a:ext cx="219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b="1"/>
              <a:t>What’s so interesting about the wallet?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53DA8-D8F7-D44F-9121-0FF37F6D6A5F}"/>
              </a:ext>
            </a:extLst>
          </p:cNvPr>
          <p:cNvSpPr txBox="1"/>
          <p:nvPr/>
        </p:nvSpPr>
        <p:spPr>
          <a:xfrm>
            <a:off x="9597118" y="478018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/>
              <a:t>We should do wantever it takes to improve the quality of the wallet</a:t>
            </a:r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9B00840-B219-CE44-81F2-95B98DBF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9" y="2351077"/>
            <a:ext cx="4908398" cy="38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322</Words>
  <Application>Microsoft Office PowerPoint</Application>
  <PresentationFormat>Widescreen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27649297689</cp:lastModifiedBy>
  <cp:revision>14</cp:revision>
  <dcterms:created xsi:type="dcterms:W3CDTF">2021-04-25T10:17:49Z</dcterms:created>
  <dcterms:modified xsi:type="dcterms:W3CDTF">2021-08-20T21:27:34Z</dcterms:modified>
</cp:coreProperties>
</file>