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69" d="100"/>
          <a:sy n="69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svg"/><Relationship Id="rId1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svg"/><Relationship Id="rId1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02" y="2104429"/>
            <a:ext cx="6607753" cy="34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27836" y="1796652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08483" y="1486764"/>
            <a:ext cx="5484087" cy="558622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724395" y="1825318"/>
            <a:ext cx="4275117" cy="4462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GB" sz="1600" dirty="0" smtClean="0"/>
              <a:t>  </a:t>
            </a:r>
            <a:r>
              <a:rPr lang="en-GB" sz="1600" dirty="0"/>
              <a:t>Notes from first interview                                            </a:t>
            </a:r>
            <a:r>
              <a:rPr lang="en-GB" sz="1600" dirty="0" smtClean="0"/>
              <a:t>                     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800" b="1" dirty="0" smtClean="0"/>
              <a:t>All cards and money is able to fit inside a slim wallet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800" b="1" dirty="0" smtClean="0"/>
              <a:t>The wallet is able to fit inside the pocket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800" b="1" dirty="0" smtClean="0"/>
              <a:t>Current wallet has five pocket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800" b="1" dirty="0" smtClean="0"/>
              <a:t>Likes a slim strong wallet          </a:t>
            </a:r>
            <a:endParaRPr lang="en-GB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486764"/>
            <a:ext cx="308918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</a:t>
            </a:r>
            <a:r>
              <a:rPr lang="en-GB" sz="1600" dirty="0" smtClean="0"/>
              <a:t>interview    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 smtClean="0"/>
              <a:t>Prefer a wallet that is comfortable.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 smtClean="0"/>
              <a:t>That will be able to fit in a small pocket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 smtClean="0"/>
              <a:t>Must have be strong ,so that it won’t be shattered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918966" y="1302098"/>
            <a:ext cx="40777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</a:t>
            </a:r>
            <a:r>
              <a:rPr lang="en-GB" sz="1400" dirty="0" smtClean="0"/>
              <a:t>verbs </a:t>
            </a:r>
          </a:p>
          <a:p>
            <a:r>
              <a:rPr lang="en-GB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Make it to feel comfortable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Able to be able to carry all your </a:t>
            </a:r>
            <a:r>
              <a:rPr lang="en-GB" sz="2000" dirty="0" err="1" smtClean="0"/>
              <a:t>licences,bank</a:t>
            </a:r>
            <a:r>
              <a:rPr lang="en-GB" sz="2000" dirty="0" smtClean="0"/>
              <a:t> cards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2800" u="sng" dirty="0" smtClean="0"/>
              <a:t>              </a:t>
            </a:r>
            <a:r>
              <a:rPr lang="en-GB" sz="2800" u="sng" dirty="0" err="1" smtClean="0"/>
              <a:t>Onthatile</a:t>
            </a:r>
            <a:r>
              <a:rPr lang="en-GB" sz="2800" u="sng" dirty="0" smtClean="0"/>
              <a:t> </a:t>
            </a:r>
            <a:r>
              <a:rPr lang="en-GB" sz="2800" u="sng" smtClean="0"/>
              <a:t>Mamabolo</a:t>
            </a:r>
            <a:endParaRPr lang="en-GB" sz="28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2000" u="sng" dirty="0" smtClean="0"/>
              <a:t>make a slim wallet that will</a:t>
            </a:r>
          </a:p>
          <a:p>
            <a:endParaRPr lang="en-GB" sz="2000" u="sng" dirty="0"/>
          </a:p>
          <a:p>
            <a:endParaRPr lang="en-GB" sz="1600" dirty="0"/>
          </a:p>
          <a:p>
            <a:r>
              <a:rPr lang="en-GB" sz="2000" dirty="0" smtClean="0"/>
              <a:t>Because </a:t>
            </a:r>
            <a:r>
              <a:rPr lang="en-GB" sz="2000" u="sng" dirty="0" smtClean="0"/>
              <a:t>it is not comfortable to hold a wallet in public that is unable to fit in a pocket because  it’s big and you can be robbed.</a:t>
            </a:r>
            <a:endParaRPr lang="en-GB" sz="20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364415" y="3446503"/>
            <a:ext cx="5484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</a:t>
            </a:r>
            <a:r>
              <a:rPr lang="en-GB" sz="1600" dirty="0" smtClean="0"/>
              <a:t>say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/>
              <a:t>She does not see that she have to make sketch before she make a wallet.</a:t>
            </a:r>
          </a:p>
          <a:p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803861" y="3154116"/>
            <a:ext cx="1638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Be able to fit on the pocket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26772" y="2138147"/>
            <a:ext cx="2216886" cy="2772606"/>
          </a:xfrm>
          <a:prstGeom prst="roundRect">
            <a:avLst>
              <a:gd name="adj" fmla="val 172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/>
              <a:t>swfrydfg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</a:t>
            </a:r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-57032" y="6024881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17129"/>
            <a:ext cx="308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</a:t>
            </a:r>
            <a:r>
              <a:rPr lang="en-GB" sz="1600" dirty="0" smtClean="0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Make it small to fit in the pocket and also be able to hide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Make to be comfortable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997" t="100000" b="-26985"/>
          <a:stretch/>
        </p:blipFill>
        <p:spPr>
          <a:xfrm>
            <a:off x="3916907" y="7624279"/>
            <a:ext cx="380905" cy="318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4449" r="87244"/>
          <a:stretch/>
        </p:blipFill>
        <p:spPr>
          <a:xfrm>
            <a:off x="6401182" y="7008100"/>
            <a:ext cx="231631" cy="301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02" y="2705100"/>
            <a:ext cx="1038225" cy="144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198" y="2790747"/>
            <a:ext cx="990600" cy="1247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700" y="2820736"/>
            <a:ext cx="990600" cy="1352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339" y="2822964"/>
            <a:ext cx="1152525" cy="1304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8664" y="2806448"/>
            <a:ext cx="12192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1401170" y="1514412"/>
            <a:ext cx="81108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</a:t>
            </a:r>
            <a:r>
              <a:rPr lang="en-GB" sz="1600" dirty="0" smtClean="0"/>
              <a:t>necessary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Able to fit in the pocket                        </a:t>
            </a:r>
            <a:r>
              <a:rPr lang="en-GB" sz="1600" dirty="0" smtClean="0">
                <a:solidFill>
                  <a:srgbClr val="00B050"/>
                </a:solidFill>
              </a:rPr>
              <a:t>to fit in the school bag                                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dashboard 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194" t="117441" r="-11194" b="-20751"/>
          <a:stretch/>
        </p:blipFill>
        <p:spPr>
          <a:xfrm>
            <a:off x="5622878" y="4360446"/>
            <a:ext cx="1219200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088" y="3615590"/>
            <a:ext cx="1543050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518" y="3660978"/>
            <a:ext cx="1685925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166" y="3855251"/>
            <a:ext cx="1847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58470"/>
            <a:ext cx="308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</a:t>
            </a:r>
            <a:r>
              <a:rPr lang="en-GB" sz="1600" dirty="0" smtClean="0"/>
              <a:t>worked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FF0000"/>
                </a:solidFill>
              </a:rPr>
              <a:t>We managed to make it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thin and strong.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FF0000"/>
                </a:solidFill>
              </a:rPr>
              <a:t>It can fit in the pocket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</a:t>
            </a:r>
            <a:r>
              <a:rPr lang="en-GB" sz="1600" dirty="0" smtClean="0"/>
              <a:t>improved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6666FF"/>
                </a:solidFill>
              </a:rPr>
              <a:t>The structure of the </a:t>
            </a:r>
          </a:p>
          <a:p>
            <a:r>
              <a:rPr lang="en-GB" dirty="0" err="1" smtClean="0">
                <a:solidFill>
                  <a:srgbClr val="6666FF"/>
                </a:solidFill>
              </a:rPr>
              <a:t>walllet</a:t>
            </a:r>
            <a:r>
              <a:rPr lang="en-GB" dirty="0" smtClean="0">
                <a:solidFill>
                  <a:srgbClr val="6666FF"/>
                </a:solidFill>
              </a:rPr>
              <a:t>.</a:t>
            </a:r>
            <a:endParaRPr lang="en-GB" dirty="0">
              <a:solidFill>
                <a:srgbClr val="6666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Questions</a:t>
            </a:r>
          </a:p>
          <a:p>
            <a:endParaRPr lang="en-GB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6666FF"/>
                </a:solidFill>
              </a:rPr>
              <a:t>Is it strong enough?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6666FF"/>
                </a:solidFill>
              </a:rPr>
              <a:t>Will people love it the </a:t>
            </a:r>
          </a:p>
          <a:p>
            <a:r>
              <a:rPr lang="en-GB" sz="1600" dirty="0" smtClean="0">
                <a:solidFill>
                  <a:srgbClr val="6666FF"/>
                </a:solidFill>
              </a:rPr>
              <a:t>way it is ?</a:t>
            </a:r>
          </a:p>
          <a:p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Ideas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rgbClr val="FF0000"/>
                </a:solidFill>
              </a:rPr>
              <a:t>Make it colourful,</a:t>
            </a:r>
          </a:p>
          <a:p>
            <a:r>
              <a:rPr lang="en-GB" sz="2000" dirty="0">
                <a:solidFill>
                  <a:srgbClr val="FF0000"/>
                </a:solidFill>
              </a:rPr>
              <a:t>s</a:t>
            </a:r>
            <a:r>
              <a:rPr lang="en-GB" sz="2000" dirty="0" smtClean="0">
                <a:solidFill>
                  <a:srgbClr val="FF0000"/>
                </a:solidFill>
              </a:rPr>
              <a:t>o that people can be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</a:t>
            </a:r>
            <a:r>
              <a:rPr lang="en-GB" sz="2000" dirty="0" smtClean="0">
                <a:solidFill>
                  <a:srgbClr val="FF0000"/>
                </a:solidFill>
              </a:rPr>
              <a:t>ttracted.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36" y="2729552"/>
            <a:ext cx="4398637" cy="31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525</Words>
  <Application>Microsoft Office PowerPoint</Application>
  <PresentationFormat>Widescreen</PresentationFormat>
  <Paragraphs>105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PT Sans</vt:lpstr>
      <vt:lpstr>Wingdings</vt:lpstr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user06</cp:lastModifiedBy>
  <cp:revision>23</cp:revision>
  <dcterms:created xsi:type="dcterms:W3CDTF">2021-04-25T10:17:49Z</dcterms:created>
  <dcterms:modified xsi:type="dcterms:W3CDTF">2021-08-24T12:17:32Z</dcterms:modified>
</cp:coreProperties>
</file>