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</p:sldMasterIdLst>
  <p:notesMasterIdLst>
    <p:notesMasterId r:id="rId10"/>
  </p:notesMasterIdLst>
  <p:sldIdLst>
    <p:sldId id="257" r:id="rId2"/>
    <p:sldId id="293" r:id="rId3"/>
    <p:sldId id="281" r:id="rId4"/>
    <p:sldId id="287" r:id="rId5"/>
    <p:sldId id="288" r:id="rId6"/>
    <p:sldId id="289" r:id="rId7"/>
    <p:sldId id="290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6327"/>
  </p:normalViewPr>
  <p:slideViewPr>
    <p:cSldViewPr snapToGrid="0" snapToObjects="1">
      <p:cViewPr varScale="1">
        <p:scale>
          <a:sx n="42" d="100"/>
          <a:sy n="42" d="100"/>
        </p:scale>
        <p:origin x="9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A546E-8F7F-7749-AA1C-6553481A9E58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9152C-7CAF-C949-8FA2-D8537C1E81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12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2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6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0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6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20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78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2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26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841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27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5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6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45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15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42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174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330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8/19/2021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77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2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3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microsoft.com/office/2007/relationships/hdphoto" Target="../media/hdphoto1.wdp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6.png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9.jpeg" /><Relationship Id="rId4" Type="http://schemas.openxmlformats.org/officeDocument/2006/relationships/image" Target="../media/image8.jpe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7" Type="http://schemas.openxmlformats.org/officeDocument/2006/relationships/image" Target="../media/image14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3.jpeg" /><Relationship Id="rId5" Type="http://schemas.openxmlformats.org/officeDocument/2006/relationships/image" Target="../media/image12.jpeg" /><Relationship Id="rId4" Type="http://schemas.openxmlformats.org/officeDocument/2006/relationships/image" Target="../media/image11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standing, screenshot&#10;&#10;Description automatically generated">
            <a:extLst>
              <a:ext uri="{FF2B5EF4-FFF2-40B4-BE49-F238E27FC236}">
                <a16:creationId xmlns:a16="http://schemas.microsoft.com/office/drawing/2014/main" id="{379A019D-D10A-354C-8A8C-133FFB51D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06137"/>
            <a:ext cx="12416588" cy="71641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432CCCD-40C8-6D4E-97C5-AB7386E522EC}"/>
              </a:ext>
            </a:extLst>
          </p:cNvPr>
          <p:cNvGrpSpPr/>
          <p:nvPr/>
        </p:nvGrpSpPr>
        <p:grpSpPr>
          <a:xfrm>
            <a:off x="3150770" y="625079"/>
            <a:ext cx="5386011" cy="5241448"/>
            <a:chOff x="3150770" y="673815"/>
            <a:chExt cx="6101514" cy="519271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2F0C866-6BAF-B44D-B8B0-1E7AE6C5BFAF}"/>
                </a:ext>
              </a:extLst>
            </p:cNvPr>
            <p:cNvSpPr/>
            <p:nvPr/>
          </p:nvSpPr>
          <p:spPr>
            <a:xfrm>
              <a:off x="3150770" y="673815"/>
              <a:ext cx="6101514" cy="519271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PT Sans" panose="020B0503020203020204" pitchFamily="34" charset="77"/>
              </a:endParaRPr>
            </a:p>
            <a:p>
              <a:pPr algn="ctr"/>
              <a:endParaRPr lang="en-US" sz="5400" dirty="0">
                <a:solidFill>
                  <a:schemeClr val="tx1"/>
                </a:solidFill>
                <a:latin typeface="PT Sans" panose="020B0503020203020204" pitchFamily="34" charset="77"/>
              </a:endParaRPr>
            </a:p>
            <a:p>
              <a:pPr algn="ctr"/>
              <a:endParaRPr lang="en-US" sz="5400" dirty="0">
                <a:solidFill>
                  <a:schemeClr val="tx1"/>
                </a:solidFill>
                <a:latin typeface="PT Sans" panose="020B0503020203020204" pitchFamily="34" charset="77"/>
              </a:endParaRPr>
            </a:p>
            <a:p>
              <a:pPr algn="ctr"/>
              <a:r>
                <a:rPr lang="en-US" sz="6000" dirty="0">
                  <a:solidFill>
                    <a:schemeClr val="tx1"/>
                  </a:solidFill>
                  <a:latin typeface="PT Sans" panose="020B0503020203020204" pitchFamily="34" charset="77"/>
                </a:rPr>
                <a:t>Practical Exercise</a:t>
              </a:r>
            </a:p>
          </p:txBody>
        </p:sp>
        <p:pic>
          <p:nvPicPr>
            <p:cNvPr id="14" name="Picture 1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4FEB762-B4E6-FD4E-BD42-56277BDED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9179" y="673815"/>
              <a:ext cx="3898231" cy="2820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676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7B061-351C-6145-B0D6-6217123C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268264" y="910829"/>
            <a:ext cx="6036470" cy="1457360"/>
          </a:xfrm>
        </p:spPr>
        <p:txBody>
          <a:bodyPr/>
          <a:lstStyle/>
          <a:p>
            <a:r>
              <a:rPr lang="en-US"/>
              <a:t>Wallet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2C80B-1571-D94E-8565-D3E0792D7AA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4429116" y="2928938"/>
            <a:ext cx="2821787" cy="190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u="sng"/>
              <a:t>ﹰOBAKENG SELEKA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F042D-F67F-3C4D-8957-F9DDF6B2CAC1}"/>
              </a:ext>
            </a:extLst>
          </p:cNvPr>
          <p:cNvSpPr txBox="1"/>
          <p:nvPr/>
        </p:nvSpPr>
        <p:spPr>
          <a:xfrm>
            <a:off x="4186602" y="5054203"/>
            <a:ext cx="367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WINTERVELDT HIGH SCHOOL </a:t>
            </a:r>
          </a:p>
        </p:txBody>
      </p:sp>
    </p:spTree>
    <p:extLst>
      <p:ext uri="{BB962C8B-B14F-4D97-AF65-F5344CB8AC3E}">
        <p14:creationId xmlns:p14="http://schemas.microsoft.com/office/powerpoint/2010/main" val="178131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Design your Ideal Wallet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3FDD38-2A99-344F-AC2B-589E9E4E25ED}"/>
              </a:ext>
            </a:extLst>
          </p:cNvPr>
          <p:cNvSpPr/>
          <p:nvPr/>
        </p:nvSpPr>
        <p:spPr>
          <a:xfrm>
            <a:off x="494880" y="1493817"/>
            <a:ext cx="11666583" cy="5066270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BC2-5002-3A4D-89EF-A82A0EB8A4F6}"/>
              </a:ext>
            </a:extLst>
          </p:cNvPr>
          <p:cNvSpPr txBox="1"/>
          <p:nvPr/>
        </p:nvSpPr>
        <p:spPr>
          <a:xfrm>
            <a:off x="262708" y="729049"/>
            <a:ext cx="1072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Draw you ideal wallet in this block you have 5 min – Please take a photo and insert in the </a:t>
            </a:r>
            <a:r>
              <a:rPr lang="en-GB" dirty="0" err="1"/>
              <a:t>Powerpoint</a:t>
            </a:r>
            <a:r>
              <a:rPr lang="en-GB" dirty="0"/>
              <a:t> deck provided which you will upload later under your Wallet project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184F8A5-80DF-6848-B8D2-86EA74D1B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3" y="2104429"/>
            <a:ext cx="2107406" cy="3074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A499D4-8A78-D44D-8546-08CC1D0CFFC1}"/>
              </a:ext>
            </a:extLst>
          </p:cNvPr>
          <p:cNvSpPr txBox="1"/>
          <p:nvPr/>
        </p:nvSpPr>
        <p:spPr>
          <a:xfrm>
            <a:off x="1812697" y="5328809"/>
            <a:ext cx="179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Front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806A8D3-6457-0B48-8E46-1159A01AF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1" y="2317857"/>
            <a:ext cx="3679030" cy="26479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A2BBFA-D7B9-0345-A085-E7410EF5F429}"/>
              </a:ext>
            </a:extLst>
          </p:cNvPr>
          <p:cNvSpPr txBox="1"/>
          <p:nvPr/>
        </p:nvSpPr>
        <p:spPr>
          <a:xfrm>
            <a:off x="5122068" y="24253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8F379-D534-FF48-9C30-3935BB44D484}"/>
              </a:ext>
            </a:extLst>
          </p:cNvPr>
          <p:cNvSpPr txBox="1"/>
          <p:nvPr/>
        </p:nvSpPr>
        <p:spPr>
          <a:xfrm>
            <a:off x="3618590" y="3334008"/>
            <a:ext cx="2242856" cy="719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9E088-9B71-074E-8650-7FB6D4D38207}"/>
              </a:ext>
            </a:extLst>
          </p:cNvPr>
          <p:cNvSpPr txBox="1"/>
          <p:nvPr/>
        </p:nvSpPr>
        <p:spPr>
          <a:xfrm rot="10800000" flipV="1">
            <a:off x="5186414" y="5023234"/>
            <a:ext cx="127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Inside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16FFB361-1442-D647-808D-6B6779C69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239" y="2317857"/>
            <a:ext cx="2438359" cy="2861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066CAE-874C-8143-B14F-4C6E9BA841EB}"/>
              </a:ext>
            </a:extLst>
          </p:cNvPr>
          <p:cNvSpPr txBox="1"/>
          <p:nvPr/>
        </p:nvSpPr>
        <p:spPr>
          <a:xfrm>
            <a:off x="9578081" y="524161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65909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Empathy – Identify a partner and Engage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3FDD38-2A99-344F-AC2B-589E9E4E25ED}"/>
              </a:ext>
            </a:extLst>
          </p:cNvPr>
          <p:cNvSpPr/>
          <p:nvPr/>
        </p:nvSpPr>
        <p:spPr>
          <a:xfrm>
            <a:off x="262708" y="1458098"/>
            <a:ext cx="5484088" cy="5276334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BC2-5002-3A4D-89EF-A82A0EB8A4F6}"/>
              </a:ext>
            </a:extLst>
          </p:cNvPr>
          <p:cNvSpPr txBox="1"/>
          <p:nvPr/>
        </p:nvSpPr>
        <p:spPr>
          <a:xfrm>
            <a:off x="579865" y="882653"/>
            <a:ext cx="531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Interview your partner you each have - 5 min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46C39-203A-4746-8564-8619BD994B7C}"/>
              </a:ext>
            </a:extLst>
          </p:cNvPr>
          <p:cNvSpPr/>
          <p:nvPr/>
        </p:nvSpPr>
        <p:spPr>
          <a:xfrm>
            <a:off x="6271307" y="1458097"/>
            <a:ext cx="5484087" cy="5276333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8276B-4E72-5843-9DA4-112785725B74}"/>
              </a:ext>
            </a:extLst>
          </p:cNvPr>
          <p:cNvSpPr txBox="1"/>
          <p:nvPr/>
        </p:nvSpPr>
        <p:spPr>
          <a:xfrm>
            <a:off x="5962618" y="833451"/>
            <a:ext cx="57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Dig Deeper – Considering what you learned really try to dig into your partners feelings and motivations - 5 min each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0C1CE-4E0C-CA42-AB20-77C72C266439}"/>
              </a:ext>
            </a:extLst>
          </p:cNvPr>
          <p:cNvSpPr txBox="1"/>
          <p:nvPr/>
        </p:nvSpPr>
        <p:spPr>
          <a:xfrm>
            <a:off x="889685" y="1458098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Notes from first interview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5AC06-A829-AE49-832C-D6FFE10E1D74}"/>
              </a:ext>
            </a:extLst>
          </p:cNvPr>
          <p:cNvSpPr txBox="1"/>
          <p:nvPr/>
        </p:nvSpPr>
        <p:spPr>
          <a:xfrm>
            <a:off x="6985685" y="1486764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Notes from second interview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A7669-2BB3-8C4D-8DEF-2A525789BFD8}"/>
              </a:ext>
            </a:extLst>
          </p:cNvPr>
          <p:cNvSpPr txBox="1"/>
          <p:nvPr/>
        </p:nvSpPr>
        <p:spPr>
          <a:xfrm>
            <a:off x="5122068" y="24253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648530-80CD-9342-BADB-E53A8B61E9B7}"/>
              </a:ext>
            </a:extLst>
          </p:cNvPr>
          <p:cNvSpPr txBox="1"/>
          <p:nvPr/>
        </p:nvSpPr>
        <p:spPr>
          <a:xfrm rot="10800000">
            <a:off x="889685" y="2085294"/>
            <a:ext cx="4156538" cy="880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47B3DB-DD0F-4F45-8373-CFA0E553E4B4}"/>
              </a:ext>
            </a:extLst>
          </p:cNvPr>
          <p:cNvSpPr txBox="1"/>
          <p:nvPr/>
        </p:nvSpPr>
        <p:spPr>
          <a:xfrm>
            <a:off x="456665" y="1944389"/>
            <a:ext cx="504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/>
              <a:t>1. It has to be leathery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BF5422-89D8-8441-83C6-7A5AF71E4F81}"/>
              </a:ext>
            </a:extLst>
          </p:cNvPr>
          <p:cNvSpPr txBox="1"/>
          <p:nvPr/>
        </p:nvSpPr>
        <p:spPr>
          <a:xfrm>
            <a:off x="-1266322" y="246145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2. Small and portable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ABFA42-C283-A240-87E8-0CBB5C6B1153}"/>
              </a:ext>
            </a:extLst>
          </p:cNvPr>
          <p:cNvSpPr txBox="1"/>
          <p:nvPr/>
        </p:nvSpPr>
        <p:spPr>
          <a:xfrm>
            <a:off x="493632" y="2340709"/>
            <a:ext cx="595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/>
              <a:t>2. Small and portable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1A71C0-6BD8-724B-BAED-BB9C05286C07}"/>
              </a:ext>
            </a:extLst>
          </p:cNvPr>
          <p:cNvSpPr txBox="1"/>
          <p:nvPr/>
        </p:nvSpPr>
        <p:spPr>
          <a:xfrm rot="10800000" flipV="1">
            <a:off x="451090" y="2781442"/>
            <a:ext cx="336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3. Carry cards and money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9B046F-14C5-954F-949C-3E5DD7D62A21}"/>
              </a:ext>
            </a:extLst>
          </p:cNvPr>
          <p:cNvSpPr txBox="1"/>
          <p:nvPr/>
        </p:nvSpPr>
        <p:spPr>
          <a:xfrm>
            <a:off x="6774258" y="2022165"/>
            <a:ext cx="7231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1. Wants a hidden pocket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011988-0B7F-4A4D-8A61-AF3E3046F609}"/>
              </a:ext>
            </a:extLst>
          </p:cNvPr>
          <p:cNvSpPr txBox="1"/>
          <p:nvPr/>
        </p:nvSpPr>
        <p:spPr>
          <a:xfrm>
            <a:off x="493632" y="3247635"/>
            <a:ext cx="314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4. Must have information tag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83A010-EC65-624D-8E94-7279E0394C71}"/>
              </a:ext>
            </a:extLst>
          </p:cNvPr>
          <p:cNvSpPr txBox="1"/>
          <p:nvPr/>
        </p:nvSpPr>
        <p:spPr>
          <a:xfrm>
            <a:off x="6836842" y="2438849"/>
            <a:ext cx="3238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2. Wants a plain, leather wallet. No styles.</a:t>
            </a:r>
          </a:p>
        </p:txBody>
      </p:sp>
    </p:spTree>
    <p:extLst>
      <p:ext uri="{BB962C8B-B14F-4D97-AF65-F5344CB8AC3E}">
        <p14:creationId xmlns:p14="http://schemas.microsoft.com/office/powerpoint/2010/main" val="1952660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Define and understand the problem and gain insights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3FDD38-2A99-344F-AC2B-589E9E4E25ED}"/>
              </a:ext>
            </a:extLst>
          </p:cNvPr>
          <p:cNvSpPr/>
          <p:nvPr/>
        </p:nvSpPr>
        <p:spPr>
          <a:xfrm>
            <a:off x="262708" y="1186961"/>
            <a:ext cx="5484088" cy="552275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BC2-5002-3A4D-89EF-A82A0EB8A4F6}"/>
              </a:ext>
            </a:extLst>
          </p:cNvPr>
          <p:cNvSpPr txBox="1"/>
          <p:nvPr/>
        </p:nvSpPr>
        <p:spPr>
          <a:xfrm>
            <a:off x="1675496" y="773339"/>
            <a:ext cx="531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Capture Findings - 5 min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46C39-203A-4746-8564-8619BD994B7C}"/>
              </a:ext>
            </a:extLst>
          </p:cNvPr>
          <p:cNvSpPr/>
          <p:nvPr/>
        </p:nvSpPr>
        <p:spPr>
          <a:xfrm>
            <a:off x="6271307" y="1186961"/>
            <a:ext cx="5484087" cy="552275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8276B-4E72-5843-9DA4-112785725B74}"/>
              </a:ext>
            </a:extLst>
          </p:cNvPr>
          <p:cNvSpPr txBox="1"/>
          <p:nvPr/>
        </p:nvSpPr>
        <p:spPr>
          <a:xfrm>
            <a:off x="6789134" y="757715"/>
            <a:ext cx="44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Take a Stand with a point of view - 5 min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0C1CE-4E0C-CA42-AB20-77C72C266439}"/>
              </a:ext>
            </a:extLst>
          </p:cNvPr>
          <p:cNvSpPr txBox="1"/>
          <p:nvPr/>
        </p:nvSpPr>
        <p:spPr>
          <a:xfrm>
            <a:off x="840258" y="1302098"/>
            <a:ext cx="4077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Needs: things your partner is trying to do </a:t>
            </a:r>
            <a:r>
              <a:rPr lang="en-GB" sz="1400" dirty="0"/>
              <a:t>Use verbs</a:t>
            </a:r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5AC06-A829-AE49-832C-D6FFE10E1D74}"/>
              </a:ext>
            </a:extLst>
          </p:cNvPr>
          <p:cNvSpPr txBox="1"/>
          <p:nvPr/>
        </p:nvSpPr>
        <p:spPr>
          <a:xfrm>
            <a:off x="6599662" y="1413063"/>
            <a:ext cx="482737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____________________________________________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2000" dirty="0"/>
              <a:t>Needs a way to </a:t>
            </a:r>
            <a:r>
              <a:rPr lang="en-GB" sz="1600" dirty="0"/>
              <a:t>_____________________________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2000" dirty="0"/>
              <a:t>Because …   or but …….  or surprisingly…….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_____________________________________________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_____________________________________________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_____________________________________________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BD168-DCCE-0B42-9777-19AC6AEDF0FF}"/>
              </a:ext>
            </a:extLst>
          </p:cNvPr>
          <p:cNvSpPr txBox="1"/>
          <p:nvPr/>
        </p:nvSpPr>
        <p:spPr>
          <a:xfrm>
            <a:off x="262708" y="3611521"/>
            <a:ext cx="5484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Insights: new learnings about your partners feelings and motivations. What’s something you see about your partners experience that he she does not see? Use what you heard them say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ACF86-F3CF-D440-BB97-D38BF3D863D7}"/>
              </a:ext>
            </a:extLst>
          </p:cNvPr>
          <p:cNvSpPr txBox="1"/>
          <p:nvPr/>
        </p:nvSpPr>
        <p:spPr>
          <a:xfrm>
            <a:off x="8194261" y="2198951"/>
            <a:ext cx="163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Partner’s Name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F3352-5A66-8841-9FA6-55828281513F}"/>
              </a:ext>
            </a:extLst>
          </p:cNvPr>
          <p:cNvSpPr txBox="1"/>
          <p:nvPr/>
        </p:nvSpPr>
        <p:spPr>
          <a:xfrm>
            <a:off x="8803861" y="3154116"/>
            <a:ext cx="163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User’s need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6753AD-5200-5E45-8F56-767323E9BEB6}"/>
              </a:ext>
            </a:extLst>
          </p:cNvPr>
          <p:cNvSpPr txBox="1"/>
          <p:nvPr/>
        </p:nvSpPr>
        <p:spPr>
          <a:xfrm>
            <a:off x="8515537" y="6383655"/>
            <a:ext cx="163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Insight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0BA6C1-3E7F-5A4F-BA9C-BCA2FD4EF3E5}"/>
              </a:ext>
            </a:extLst>
          </p:cNvPr>
          <p:cNvSpPr txBox="1"/>
          <p:nvPr/>
        </p:nvSpPr>
        <p:spPr>
          <a:xfrm>
            <a:off x="6789134" y="4166432"/>
            <a:ext cx="163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Circle 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487EC-A54B-5F41-B475-ABAB54D0FB94}"/>
              </a:ext>
            </a:extLst>
          </p:cNvPr>
          <p:cNvSpPr txBox="1"/>
          <p:nvPr/>
        </p:nvSpPr>
        <p:spPr>
          <a:xfrm>
            <a:off x="530762" y="1857905"/>
            <a:ext cx="407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1. Be able to carry his money and cards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BF5D42-F079-3942-A13F-EA07E2233C64}"/>
              </a:ext>
            </a:extLst>
          </p:cNvPr>
          <p:cNvSpPr txBox="1"/>
          <p:nvPr/>
        </p:nvSpPr>
        <p:spPr>
          <a:xfrm>
            <a:off x="8515537" y="170518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Richie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5D48DE-3933-9546-AB5A-F2EC090ADE11}"/>
              </a:ext>
            </a:extLst>
          </p:cNvPr>
          <p:cNvSpPr txBox="1"/>
          <p:nvPr/>
        </p:nvSpPr>
        <p:spPr>
          <a:xfrm>
            <a:off x="5113139" y="2425303"/>
            <a:ext cx="2138842" cy="301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37BCDB-A807-AB4A-8B35-5A612ED74A9E}"/>
              </a:ext>
            </a:extLst>
          </p:cNvPr>
          <p:cNvSpPr txBox="1"/>
          <p:nvPr/>
        </p:nvSpPr>
        <p:spPr>
          <a:xfrm>
            <a:off x="530762" y="2311458"/>
            <a:ext cx="414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2. He wants to carry it everywhere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F26EA9-AC13-6A4E-A0F5-79CE5EB2CC64}"/>
              </a:ext>
            </a:extLst>
          </p:cNvPr>
          <p:cNvSpPr txBox="1"/>
          <p:nvPr/>
        </p:nvSpPr>
        <p:spPr>
          <a:xfrm rot="10800000" flipV="1">
            <a:off x="344072" y="4862646"/>
            <a:ext cx="569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1. Wallet is a bit tight, there is not enough space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A52942-9BEB-9E4D-821A-0B05B5CF7290}"/>
              </a:ext>
            </a:extLst>
          </p:cNvPr>
          <p:cNvSpPr txBox="1"/>
          <p:nvPr/>
        </p:nvSpPr>
        <p:spPr>
          <a:xfrm>
            <a:off x="5113139" y="24253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D38CB7-F2C2-C045-98FC-637FFAC3DF00}"/>
              </a:ext>
            </a:extLst>
          </p:cNvPr>
          <p:cNvSpPr txBox="1"/>
          <p:nvPr/>
        </p:nvSpPr>
        <p:spPr>
          <a:xfrm>
            <a:off x="5113139" y="24253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7AF3DF-87AA-9843-8B32-4218CE2122DE}"/>
              </a:ext>
            </a:extLst>
          </p:cNvPr>
          <p:cNvSpPr txBox="1"/>
          <p:nvPr/>
        </p:nvSpPr>
        <p:spPr>
          <a:xfrm rot="10800000" flipV="1">
            <a:off x="8484269" y="2571074"/>
            <a:ext cx="3091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Have a small wallet to keep money safe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DD88E2-EB48-EE43-8441-6A1E9FD346F4}"/>
              </a:ext>
            </a:extLst>
          </p:cNvPr>
          <p:cNvSpPr txBox="1"/>
          <p:nvPr/>
        </p:nvSpPr>
        <p:spPr>
          <a:xfrm>
            <a:off x="5113139" y="24253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1C2D64-D38E-D249-B01D-95BB9FBAC719}"/>
              </a:ext>
            </a:extLst>
          </p:cNvPr>
          <p:cNvSpPr txBox="1"/>
          <p:nvPr/>
        </p:nvSpPr>
        <p:spPr>
          <a:xfrm>
            <a:off x="6553006" y="4634264"/>
            <a:ext cx="428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The size of the secret pocket is too small to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79D6A2-2DC3-1F44-A2FF-DBDF0C00A67C}"/>
              </a:ext>
            </a:extLst>
          </p:cNvPr>
          <p:cNvSpPr txBox="1"/>
          <p:nvPr/>
        </p:nvSpPr>
        <p:spPr>
          <a:xfrm rot="10800000" flipV="1">
            <a:off x="6609297" y="5329820"/>
            <a:ext cx="487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fit anything  and must align perfectly with the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4C5C3B-5E92-3543-80A7-3B642C12858C}"/>
              </a:ext>
            </a:extLst>
          </p:cNvPr>
          <p:cNvSpPr txBox="1"/>
          <p:nvPr/>
        </p:nvSpPr>
        <p:spPr>
          <a:xfrm>
            <a:off x="9090193" y="6865566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Wallet to be unoticable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6634DE-F639-DD4D-A50B-55D8F9F5CA8D}"/>
              </a:ext>
            </a:extLst>
          </p:cNvPr>
          <p:cNvSpPr txBox="1"/>
          <p:nvPr/>
        </p:nvSpPr>
        <p:spPr>
          <a:xfrm>
            <a:off x="6663409" y="5959029"/>
            <a:ext cx="316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Wallet to be unoticable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957D4-AAFB-4643-A8A3-483254F6ADC1}"/>
              </a:ext>
            </a:extLst>
          </p:cNvPr>
          <p:cNvSpPr txBox="1"/>
          <p:nvPr/>
        </p:nvSpPr>
        <p:spPr>
          <a:xfrm>
            <a:off x="5121857" y="2796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6FD7F-D0AE-AA4A-9710-FB4E82B4BC0E}"/>
              </a:ext>
            </a:extLst>
          </p:cNvPr>
          <p:cNvSpPr txBox="1"/>
          <p:nvPr/>
        </p:nvSpPr>
        <p:spPr>
          <a:xfrm>
            <a:off x="387329" y="5371236"/>
            <a:ext cx="443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2. Feels good about the size and colour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099C99-4469-3E40-8879-DFF96D0116A6}"/>
              </a:ext>
            </a:extLst>
          </p:cNvPr>
          <p:cNvSpPr txBox="1"/>
          <p:nvPr/>
        </p:nvSpPr>
        <p:spPr>
          <a:xfrm>
            <a:off x="530762" y="2820047"/>
            <a:ext cx="25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3. Wants it to be plain</a:t>
            </a:r>
          </a:p>
        </p:txBody>
      </p:sp>
    </p:spTree>
    <p:extLst>
      <p:ext uri="{BB962C8B-B14F-4D97-AF65-F5344CB8AC3E}">
        <p14:creationId xmlns:p14="http://schemas.microsoft.com/office/powerpoint/2010/main" val="3079977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Ideate – Generate alternatives to test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3FDD38-2A99-344F-AC2B-589E9E4E25ED}"/>
              </a:ext>
            </a:extLst>
          </p:cNvPr>
          <p:cNvSpPr/>
          <p:nvPr/>
        </p:nvSpPr>
        <p:spPr>
          <a:xfrm>
            <a:off x="345535" y="2039738"/>
            <a:ext cx="2216886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BC2-5002-3A4D-89EF-A82A0EB8A4F6}"/>
              </a:ext>
            </a:extLst>
          </p:cNvPr>
          <p:cNvSpPr txBox="1"/>
          <p:nvPr/>
        </p:nvSpPr>
        <p:spPr>
          <a:xfrm>
            <a:off x="111211" y="724241"/>
            <a:ext cx="1015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Sketch at least 5 radical ways to meet your users needs - 10 min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46C39-203A-4746-8564-8619BD994B7C}"/>
              </a:ext>
            </a:extLst>
          </p:cNvPr>
          <p:cNvSpPr/>
          <p:nvPr/>
        </p:nvSpPr>
        <p:spPr>
          <a:xfrm>
            <a:off x="111211" y="1101122"/>
            <a:ext cx="11961340" cy="4015945"/>
          </a:xfrm>
          <a:prstGeom prst="roundRect">
            <a:avLst>
              <a:gd name="adj" fmla="val 9875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0C1CE-4E0C-CA42-AB20-77C72C266439}"/>
              </a:ext>
            </a:extLst>
          </p:cNvPr>
          <p:cNvSpPr txBox="1"/>
          <p:nvPr/>
        </p:nvSpPr>
        <p:spPr>
          <a:xfrm>
            <a:off x="526314" y="1316281"/>
            <a:ext cx="11233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________________________________________________________________________________________________</a:t>
            </a:r>
          </a:p>
          <a:p>
            <a:r>
              <a:rPr lang="en-GB" sz="1600" dirty="0"/>
              <a:t>Write your problem statement above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F7173E0-7B74-CC49-BB93-2ED4426A1DC8}"/>
              </a:ext>
            </a:extLst>
          </p:cNvPr>
          <p:cNvSpPr/>
          <p:nvPr/>
        </p:nvSpPr>
        <p:spPr>
          <a:xfrm>
            <a:off x="2660821" y="2055163"/>
            <a:ext cx="2216886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477F7AF-6BCC-2F4D-BBEF-BCC2D8F987A1}"/>
              </a:ext>
            </a:extLst>
          </p:cNvPr>
          <p:cNvSpPr/>
          <p:nvPr/>
        </p:nvSpPr>
        <p:spPr>
          <a:xfrm>
            <a:off x="4976104" y="2055162"/>
            <a:ext cx="2216886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6BB1688-212F-0E4B-AE11-679141F280E8}"/>
              </a:ext>
            </a:extLst>
          </p:cNvPr>
          <p:cNvSpPr/>
          <p:nvPr/>
        </p:nvSpPr>
        <p:spPr>
          <a:xfrm>
            <a:off x="7291387" y="2055161"/>
            <a:ext cx="2216886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0C77CAF-FA8A-C746-A2D8-D5340FCF598D}"/>
              </a:ext>
            </a:extLst>
          </p:cNvPr>
          <p:cNvSpPr/>
          <p:nvPr/>
        </p:nvSpPr>
        <p:spPr>
          <a:xfrm>
            <a:off x="9606669" y="2039738"/>
            <a:ext cx="2239795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FC6E5F0-D2E8-0543-AA21-608EC456026C}"/>
              </a:ext>
            </a:extLst>
          </p:cNvPr>
          <p:cNvSpPr/>
          <p:nvPr/>
        </p:nvSpPr>
        <p:spPr>
          <a:xfrm>
            <a:off x="111211" y="5680156"/>
            <a:ext cx="11961340" cy="1066633"/>
          </a:xfrm>
          <a:prstGeom prst="roundRect">
            <a:avLst>
              <a:gd name="adj" fmla="val 9875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3CD624-E6A7-2741-8250-F342B2A546D1}"/>
              </a:ext>
            </a:extLst>
          </p:cNvPr>
          <p:cNvSpPr txBox="1"/>
          <p:nvPr/>
        </p:nvSpPr>
        <p:spPr>
          <a:xfrm>
            <a:off x="111210" y="5240394"/>
            <a:ext cx="1015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Share your solution with your partner and capture feedback - 5 min each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28EEA9-1F44-7D4C-85B5-1E14273B630E}"/>
              </a:ext>
            </a:extLst>
          </p:cNvPr>
          <p:cNvSpPr txBox="1"/>
          <p:nvPr/>
        </p:nvSpPr>
        <p:spPr>
          <a:xfrm>
            <a:off x="119449" y="5717129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Notes: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C24D1C-8164-D947-9859-A3702A27F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74" y="2257110"/>
            <a:ext cx="1748008" cy="1509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11581A-D43B-924F-A679-11DEBDDCDE3B}"/>
              </a:ext>
            </a:extLst>
          </p:cNvPr>
          <p:cNvSpPr txBox="1"/>
          <p:nvPr/>
        </p:nvSpPr>
        <p:spPr>
          <a:xfrm>
            <a:off x="612226" y="3756862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/>
              <a:t>Has an identity tag for personal info incase lost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2FD0F75B-615A-8E41-8CB5-A60D002A4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638" y="2265258"/>
            <a:ext cx="1262617" cy="15013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507C80-B549-3245-B92C-6B118D71A971}"/>
              </a:ext>
            </a:extLst>
          </p:cNvPr>
          <p:cNvSpPr txBox="1"/>
          <p:nvPr/>
        </p:nvSpPr>
        <p:spPr>
          <a:xfrm>
            <a:off x="3052006" y="3767287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Keep you money and bank cards safe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7798E7-B0E2-294E-AE00-CD95B0B5608B}"/>
              </a:ext>
            </a:extLst>
          </p:cNvPr>
          <p:cNvSpPr txBox="1"/>
          <p:nvPr/>
        </p:nvSpPr>
        <p:spPr>
          <a:xfrm>
            <a:off x="5117603" y="24297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9BFB10-6296-2148-AF87-F61EBE380BC7}"/>
              </a:ext>
            </a:extLst>
          </p:cNvPr>
          <p:cNvSpPr txBox="1"/>
          <p:nvPr/>
        </p:nvSpPr>
        <p:spPr>
          <a:xfrm>
            <a:off x="5117603" y="24297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1E9218B5-8DEA-6347-A32C-771E0BE4B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819" y="2265258"/>
            <a:ext cx="1046133" cy="15537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16BE6F-87FE-974B-ABBB-F7D9D7FB9AF8}"/>
              </a:ext>
            </a:extLst>
          </p:cNvPr>
          <p:cNvSpPr txBox="1"/>
          <p:nvPr/>
        </p:nvSpPr>
        <p:spPr>
          <a:xfrm>
            <a:off x="5212901" y="3804452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Secret pocket to keep your small keys (Unoticable)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5F8778-F410-FB40-8F4C-4D1D0FB00BA4}"/>
              </a:ext>
            </a:extLst>
          </p:cNvPr>
          <p:cNvSpPr txBox="1"/>
          <p:nvPr/>
        </p:nvSpPr>
        <p:spPr>
          <a:xfrm>
            <a:off x="5117603" y="24297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pic>
        <p:nvPicPr>
          <p:cNvPr id="24" name="Picture 24">
            <a:extLst>
              <a:ext uri="{FF2B5EF4-FFF2-40B4-BE49-F238E27FC236}">
                <a16:creationId xmlns:a16="http://schemas.microsoft.com/office/drawing/2014/main" id="{C0538D81-2A30-DD4F-A06A-3557BEC88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206" y="2303907"/>
            <a:ext cx="1476037" cy="11275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3FFADB-C324-BA47-94B3-BFAE8CA089C9}"/>
              </a:ext>
            </a:extLst>
          </p:cNvPr>
          <p:cNvSpPr txBox="1"/>
          <p:nvPr/>
        </p:nvSpPr>
        <p:spPr>
          <a:xfrm>
            <a:off x="7523844" y="359986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Small and portable. Can be carried anywhere </a:t>
            </a:r>
          </a:p>
        </p:txBody>
      </p:sp>
      <p:pic>
        <p:nvPicPr>
          <p:cNvPr id="27" name="Picture 27">
            <a:extLst>
              <a:ext uri="{FF2B5EF4-FFF2-40B4-BE49-F238E27FC236}">
                <a16:creationId xmlns:a16="http://schemas.microsoft.com/office/drawing/2014/main" id="{B68B96B6-FE9A-784E-ABBB-4E60377DE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1253" y="2303907"/>
            <a:ext cx="1469561" cy="13593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CC176EE-61CD-E249-A5ED-DD18C00623B7}"/>
              </a:ext>
            </a:extLst>
          </p:cNvPr>
          <p:cNvSpPr txBox="1"/>
          <p:nvPr/>
        </p:nvSpPr>
        <p:spPr>
          <a:xfrm>
            <a:off x="10017664" y="381903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Plain, manly wallet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433429-0DF5-2C40-9A99-F963152FB83D}"/>
              </a:ext>
            </a:extLst>
          </p:cNvPr>
          <p:cNvSpPr txBox="1"/>
          <p:nvPr/>
        </p:nvSpPr>
        <p:spPr>
          <a:xfrm>
            <a:off x="407191" y="1085849"/>
            <a:ext cx="11665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/>
              <a:t>Richie needs a small wallet that can keep his money and cards safe. Also have an information tag incase it got lost</a:t>
            </a:r>
            <a:r>
              <a:rPr lang="en-US" b="1"/>
              <a:t>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652EF1-B412-7143-8608-898E6D5180B6}"/>
              </a:ext>
            </a:extLst>
          </p:cNvPr>
          <p:cNvSpPr txBox="1"/>
          <p:nvPr/>
        </p:nvSpPr>
        <p:spPr>
          <a:xfrm>
            <a:off x="5122068" y="24253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E50543-74CE-ED4C-9990-6E1935A6E89F}"/>
              </a:ext>
            </a:extLst>
          </p:cNvPr>
          <p:cNvSpPr txBox="1"/>
          <p:nvPr/>
        </p:nvSpPr>
        <p:spPr>
          <a:xfrm>
            <a:off x="5122068" y="24253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425174-3BE6-7C4B-948D-37F59B6E8D9D}"/>
              </a:ext>
            </a:extLst>
          </p:cNvPr>
          <p:cNvSpPr txBox="1"/>
          <p:nvPr/>
        </p:nvSpPr>
        <p:spPr>
          <a:xfrm>
            <a:off x="237161" y="6004589"/>
            <a:ext cx="706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We went through the ideas togethe and he loved them </a:t>
            </a:r>
          </a:p>
        </p:txBody>
      </p:sp>
    </p:spTree>
    <p:extLst>
      <p:ext uri="{BB962C8B-B14F-4D97-AF65-F5344CB8AC3E}">
        <p14:creationId xmlns:p14="http://schemas.microsoft.com/office/powerpoint/2010/main" val="2844560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Iterate on Feedback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3FDD38-2A99-344F-AC2B-589E9E4E25ED}"/>
              </a:ext>
            </a:extLst>
          </p:cNvPr>
          <p:cNvSpPr/>
          <p:nvPr/>
        </p:nvSpPr>
        <p:spPr>
          <a:xfrm>
            <a:off x="262708" y="1235676"/>
            <a:ext cx="11666583" cy="5288692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BC2-5002-3A4D-89EF-A82A0EB8A4F6}"/>
              </a:ext>
            </a:extLst>
          </p:cNvPr>
          <p:cNvSpPr txBox="1"/>
          <p:nvPr/>
        </p:nvSpPr>
        <p:spPr>
          <a:xfrm>
            <a:off x="262708" y="729049"/>
            <a:ext cx="1072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Reflect and generate a new solution 5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4F71F3-EC00-264F-8172-0346A328C990}"/>
              </a:ext>
            </a:extLst>
          </p:cNvPr>
          <p:cNvSpPr txBox="1"/>
          <p:nvPr/>
        </p:nvSpPr>
        <p:spPr>
          <a:xfrm>
            <a:off x="749644" y="1288821"/>
            <a:ext cx="4860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Sketch your idea and note details if necessary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266056D-F5F8-3F44-9EE1-D5E508C5B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31" y="1982391"/>
            <a:ext cx="2471591" cy="2627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57C108-1445-D642-9297-9DADF5239E62}"/>
              </a:ext>
            </a:extLst>
          </p:cNvPr>
          <p:cNvSpPr txBox="1"/>
          <p:nvPr/>
        </p:nvSpPr>
        <p:spPr>
          <a:xfrm>
            <a:off x="1225226" y="4777044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The wallet can be kept in a trouser pocket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329D84A6-4022-9944-8019-F506C8F1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156" y="2076728"/>
            <a:ext cx="1828800" cy="243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20D2CC-0FE5-B541-858C-6265A5D1D033}"/>
              </a:ext>
            </a:extLst>
          </p:cNvPr>
          <p:cNvSpPr txBox="1"/>
          <p:nvPr/>
        </p:nvSpPr>
        <p:spPr>
          <a:xfrm>
            <a:off x="5181599" y="486000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Wallet can be carried in a bag</a:t>
            </a:r>
          </a:p>
        </p:txBody>
      </p:sp>
    </p:spTree>
    <p:extLst>
      <p:ext uri="{BB962C8B-B14F-4D97-AF65-F5344CB8AC3E}">
        <p14:creationId xmlns:p14="http://schemas.microsoft.com/office/powerpoint/2010/main" val="2194600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Build and Test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3FDD38-2A99-344F-AC2B-589E9E4E25ED}"/>
              </a:ext>
            </a:extLst>
          </p:cNvPr>
          <p:cNvSpPr/>
          <p:nvPr/>
        </p:nvSpPr>
        <p:spPr>
          <a:xfrm>
            <a:off x="230196" y="1094797"/>
            <a:ext cx="5865804" cy="5659395"/>
          </a:xfrm>
          <a:prstGeom prst="roundRect">
            <a:avLst>
              <a:gd name="adj" fmla="val 8503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BC2-5002-3A4D-89EF-A82A0EB8A4F6}"/>
              </a:ext>
            </a:extLst>
          </p:cNvPr>
          <p:cNvSpPr txBox="1"/>
          <p:nvPr/>
        </p:nvSpPr>
        <p:spPr>
          <a:xfrm>
            <a:off x="518752" y="695801"/>
            <a:ext cx="528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Build your solution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46C39-203A-4746-8564-8619BD994B7C}"/>
              </a:ext>
            </a:extLst>
          </p:cNvPr>
          <p:cNvSpPr/>
          <p:nvPr/>
        </p:nvSpPr>
        <p:spPr>
          <a:xfrm>
            <a:off x="6347719" y="1099748"/>
            <a:ext cx="5724832" cy="5659395"/>
          </a:xfrm>
          <a:prstGeom prst="roundRect">
            <a:avLst>
              <a:gd name="adj" fmla="val 9875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6BB1688-212F-0E4B-AE11-679141F280E8}"/>
              </a:ext>
            </a:extLst>
          </p:cNvPr>
          <p:cNvSpPr/>
          <p:nvPr/>
        </p:nvSpPr>
        <p:spPr>
          <a:xfrm>
            <a:off x="6511850" y="1242533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0250BC-0538-EA41-9D3B-384264757420}"/>
              </a:ext>
            </a:extLst>
          </p:cNvPr>
          <p:cNvSpPr txBox="1"/>
          <p:nvPr/>
        </p:nvSpPr>
        <p:spPr>
          <a:xfrm>
            <a:off x="7024816" y="725208"/>
            <a:ext cx="528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Share your solution and get feedback – 5min each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F3F6E9-3904-8B45-9203-DAD5828E656F}"/>
              </a:ext>
            </a:extLst>
          </p:cNvPr>
          <p:cNvSpPr/>
          <p:nvPr/>
        </p:nvSpPr>
        <p:spPr>
          <a:xfrm>
            <a:off x="481915" y="1427747"/>
            <a:ext cx="5226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Make something your partner can interact with use anything you want paper cardboard etc.  Place photo’s here (10min)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5A674F1-B913-3544-87E1-44B51ADF4EF8}"/>
              </a:ext>
            </a:extLst>
          </p:cNvPr>
          <p:cNvSpPr/>
          <p:nvPr/>
        </p:nvSpPr>
        <p:spPr>
          <a:xfrm>
            <a:off x="9301085" y="1223801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5A80DD4-BE3C-2142-8702-1B1315916835}"/>
              </a:ext>
            </a:extLst>
          </p:cNvPr>
          <p:cNvSpPr/>
          <p:nvPr/>
        </p:nvSpPr>
        <p:spPr>
          <a:xfrm>
            <a:off x="6511850" y="3998574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00EC8C3-1737-7143-AB5C-69C541161DB0}"/>
              </a:ext>
            </a:extLst>
          </p:cNvPr>
          <p:cNvSpPr/>
          <p:nvPr/>
        </p:nvSpPr>
        <p:spPr>
          <a:xfrm>
            <a:off x="9301085" y="3979842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70B8B-B224-9647-BBF9-A96317D00120}"/>
              </a:ext>
            </a:extLst>
          </p:cNvPr>
          <p:cNvSpPr txBox="1"/>
          <p:nvPr/>
        </p:nvSpPr>
        <p:spPr>
          <a:xfrm>
            <a:off x="6717957" y="1296219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What worked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2092CB-3F0D-0A4A-8BB0-656FB5C1215D}"/>
              </a:ext>
            </a:extLst>
          </p:cNvPr>
          <p:cNvSpPr txBox="1"/>
          <p:nvPr/>
        </p:nvSpPr>
        <p:spPr>
          <a:xfrm>
            <a:off x="9465276" y="1296219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What can be improved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FF74D3-04EF-9E41-AFA7-E8D3FBBA2114}"/>
              </a:ext>
            </a:extLst>
          </p:cNvPr>
          <p:cNvSpPr txBox="1"/>
          <p:nvPr/>
        </p:nvSpPr>
        <p:spPr>
          <a:xfrm>
            <a:off x="6717956" y="4075263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Questions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99054A-CC5B-D841-A8CA-4942F7AD3E10}"/>
              </a:ext>
            </a:extLst>
          </p:cNvPr>
          <p:cNvSpPr txBox="1"/>
          <p:nvPr/>
        </p:nvSpPr>
        <p:spPr>
          <a:xfrm>
            <a:off x="9465276" y="4075263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Ideas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B9182-4004-8442-A34C-4A0728408651}"/>
              </a:ext>
            </a:extLst>
          </p:cNvPr>
          <p:cNvSpPr txBox="1"/>
          <p:nvPr/>
        </p:nvSpPr>
        <p:spPr>
          <a:xfrm>
            <a:off x="6514234" y="168845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1. Leather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2C4605-6FCA-A347-B630-8052A377811D}"/>
              </a:ext>
            </a:extLst>
          </p:cNvPr>
          <p:cNvSpPr txBox="1"/>
          <p:nvPr/>
        </p:nvSpPr>
        <p:spPr>
          <a:xfrm>
            <a:off x="6519187" y="2111477"/>
            <a:ext cx="328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/>
              <a:t>2. Pockets for cards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A6E6AB-1D4B-524C-9FB9-83FA2626B837}"/>
              </a:ext>
            </a:extLst>
          </p:cNvPr>
          <p:cNvSpPr txBox="1"/>
          <p:nvPr/>
        </p:nvSpPr>
        <p:spPr>
          <a:xfrm>
            <a:off x="6511850" y="255769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3. Small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36BDF5-C945-4341-B6FD-3E584D84049E}"/>
              </a:ext>
            </a:extLst>
          </p:cNvPr>
          <p:cNvSpPr txBox="1"/>
          <p:nvPr/>
        </p:nvSpPr>
        <p:spPr>
          <a:xfrm>
            <a:off x="9301085" y="1688459"/>
            <a:ext cx="252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1. Quality of the leather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51DBF-D140-FA4F-BB1B-D204BAF1733B}"/>
              </a:ext>
            </a:extLst>
          </p:cNvPr>
          <p:cNvSpPr txBox="1"/>
          <p:nvPr/>
        </p:nvSpPr>
        <p:spPr>
          <a:xfrm>
            <a:off x="6519186" y="4461350"/>
            <a:ext cx="3089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1. Is it confortable?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F80B-1832-9D45-8DFC-9B2719EFFC0D}"/>
              </a:ext>
            </a:extLst>
          </p:cNvPr>
          <p:cNvSpPr txBox="1"/>
          <p:nvPr/>
        </p:nvSpPr>
        <p:spPr>
          <a:xfrm>
            <a:off x="6519186" y="491122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2. Is it portable?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FDD0A-63C5-C843-B325-36059B36FB1C}"/>
              </a:ext>
            </a:extLst>
          </p:cNvPr>
          <p:cNvSpPr txBox="1"/>
          <p:nvPr/>
        </p:nvSpPr>
        <p:spPr>
          <a:xfrm>
            <a:off x="9447167" y="4390898"/>
            <a:ext cx="2625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1. Use cotton for confortability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DB4326-E879-A64A-B20C-6CDD78B22E29}"/>
              </a:ext>
            </a:extLst>
          </p:cNvPr>
          <p:cNvSpPr txBox="1"/>
          <p:nvPr/>
        </p:nvSpPr>
        <p:spPr>
          <a:xfrm>
            <a:off x="9321076" y="211839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2. Must be thin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8ACDF7-498F-A047-ABDD-5AC3A71710AD}"/>
              </a:ext>
            </a:extLst>
          </p:cNvPr>
          <p:cNvSpPr txBox="1"/>
          <p:nvPr/>
        </p:nvSpPr>
        <p:spPr>
          <a:xfrm>
            <a:off x="9446888" y="4987897"/>
            <a:ext cx="2479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2. Increase the size of the private pocket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2B5B6A-2840-964E-B317-3CC4E2CFD302}"/>
              </a:ext>
            </a:extLst>
          </p:cNvPr>
          <p:cNvSpPr txBox="1"/>
          <p:nvPr/>
        </p:nvSpPr>
        <p:spPr>
          <a:xfrm>
            <a:off x="9297428" y="2501342"/>
            <a:ext cx="277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3. Pockets too small</a:t>
            </a:r>
          </a:p>
        </p:txBody>
      </p:sp>
      <p:pic>
        <p:nvPicPr>
          <p:cNvPr id="27" name="Picture 27">
            <a:extLst>
              <a:ext uri="{FF2B5EF4-FFF2-40B4-BE49-F238E27FC236}">
                <a16:creationId xmlns:a16="http://schemas.microsoft.com/office/drawing/2014/main" id="{1EFD3807-CDD6-D844-BFE9-00FA33134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948" y="3036231"/>
            <a:ext cx="3612444" cy="2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933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322</Words>
  <Application>Microsoft Office PowerPoint</Application>
  <PresentationFormat>Widescreen</PresentationFormat>
  <Paragraphs>68</Paragraphs>
  <Slides>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Wood Type</vt:lpstr>
      <vt:lpstr>PowerPoint Presentation</vt:lpstr>
      <vt:lpstr>Wallet project</vt:lpstr>
      <vt:lpstr> Design your Ideal Wallet</vt:lpstr>
      <vt:lpstr> Empathy – Identify a partner and Engage</vt:lpstr>
      <vt:lpstr>Define and understand the problem and gain insights</vt:lpstr>
      <vt:lpstr> Ideate – Generate alternatives to test</vt:lpstr>
      <vt:lpstr> Iterate on Feedback</vt:lpstr>
      <vt:lpstr>Build and Test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Willem Boshoff</dc:creator>
  <cp:lastModifiedBy>Obakeng SELEKA</cp:lastModifiedBy>
  <cp:revision>14</cp:revision>
  <dcterms:created xsi:type="dcterms:W3CDTF">2021-04-25T10:17:49Z</dcterms:created>
  <dcterms:modified xsi:type="dcterms:W3CDTF">2021-08-19T12:53:00Z</dcterms:modified>
</cp:coreProperties>
</file>