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6327"/>
  </p:normalViewPr>
  <p:slideViewPr>
    <p:cSldViewPr snapToGrid="0" snapToObjects="1">
      <p:cViewPr>
        <p:scale>
          <a:sx n="66" d="100"/>
          <a:sy n="66" d="100"/>
        </p:scale>
        <p:origin x="19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571684" y="673815"/>
            <a:ext cx="6101514" cy="5192712"/>
            <a:chOff x="3571684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571684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 smtClean="0">
                  <a:solidFill>
                    <a:srgbClr val="C00000"/>
                  </a:solidFill>
                  <a:latin typeface="PT Sans" panose="020B0503020203020204" pitchFamily="34" charset="77"/>
                </a:rPr>
                <a:t>My wallet</a:t>
              </a:r>
              <a:endParaRPr lang="en-US" sz="6000" dirty="0">
                <a:solidFill>
                  <a:srgbClr val="C00000"/>
                </a:solidFill>
                <a:latin typeface="PT Sans" panose="020B0503020203020204" pitchFamily="34" charset="77"/>
              </a:endParaRP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97512" y="6240254"/>
            <a:ext cx="45719" cy="493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73" y="2740602"/>
            <a:ext cx="2981325" cy="224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-619" r="-890" b="14357"/>
          <a:stretch/>
        </p:blipFill>
        <p:spPr>
          <a:xfrm>
            <a:off x="5849957" y="2104429"/>
            <a:ext cx="3713130" cy="30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He loves a colourful</a:t>
            </a:r>
            <a:r>
              <a:rPr lang="en-GB" sz="1600" dirty="0"/>
              <a:t> </a:t>
            </a:r>
            <a:r>
              <a:rPr lang="en-GB" sz="1600" dirty="0" smtClean="0"/>
              <a:t>wallet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With triangles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He want his wallet to use batten not are zip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/>
              <a:t>The walled must be prorated into 3 parts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/>
              <a:t>It must have a part that you put your notes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/>
              <a:t>A part that u put all your bank cards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/>
              <a:t>A part that you put your coins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He loves colourful things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</a:t>
            </a:r>
            <a:r>
              <a:rPr lang="en-GB" sz="1400" dirty="0" smtClean="0"/>
              <a:t>verbs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Wants a wallet that can fit in a pocket to avoid being robbed.</a:t>
            </a:r>
          </a:p>
          <a:p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err="1" smtClean="0"/>
              <a:t>Obakeng</a:t>
            </a:r>
            <a:endParaRPr lang="en-GB" sz="1600" dirty="0"/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 smtClean="0"/>
              <a:t>_zip and batten____________________________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So that it </a:t>
            </a:r>
            <a:r>
              <a:rPr lang="en-GB" sz="1600" dirty="0" err="1" smtClean="0"/>
              <a:t>it</a:t>
            </a:r>
            <a:r>
              <a:rPr lang="en-GB" sz="1600" dirty="0" smtClean="0"/>
              <a:t> can be more protected _____________________________________________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dirty="0">
                <a:solidFill>
                  <a:srgbClr val="FF0000"/>
                </a:solidFill>
              </a:rPr>
              <a:t>_____________________________________________</a:t>
            </a:r>
            <a:endParaRPr lang="en-GB" sz="1600" dirty="0">
              <a:solidFill>
                <a:srgbClr val="FF0000"/>
              </a:solidFill>
            </a:endParaRP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360786" y="3611521"/>
            <a:ext cx="548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</a:t>
            </a:r>
            <a:r>
              <a:rPr lang="en-GB" sz="1600" dirty="0" smtClean="0"/>
              <a:t>say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Batten &amp; small zip 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346648" y="198955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1195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Notes:  The wallet must be colourful and it must have 3 sides  . The wallet must be flat so tha</a:t>
            </a:r>
            <a:r>
              <a:rPr lang="en-GB" sz="1600" dirty="0" smtClean="0"/>
              <a:t>t it can fit in the pocked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338" flipH="1">
            <a:off x="1252326" y="2609092"/>
            <a:ext cx="54183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63" y="2701490"/>
            <a:ext cx="130366" cy="1645920"/>
          </a:xfrm>
          <a:prstGeom prst="rect">
            <a:avLst/>
          </a:prstGeom>
        </p:spPr>
      </p:pic>
      <p:sp>
        <p:nvSpPr>
          <p:cNvPr id="10" name="AutoShape 2" descr="Vector Single Sketch Wallet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98" y="2283341"/>
            <a:ext cx="1629628" cy="1990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998" y="2494923"/>
            <a:ext cx="1977020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2228850"/>
            <a:ext cx="1905000" cy="2400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5724" y="2430254"/>
            <a:ext cx="1612343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-3490" t="-8400" r="3490" b="8400"/>
          <a:stretch/>
        </p:blipFill>
        <p:spPr>
          <a:xfrm>
            <a:off x="9757835" y="2649328"/>
            <a:ext cx="1893825" cy="1704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900" y="238125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4" y="2624099"/>
            <a:ext cx="3488389" cy="25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</a:t>
            </a:r>
            <a:r>
              <a:rPr lang="en-GB" sz="1600" dirty="0" smtClean="0"/>
              <a:t>worked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Yes it worked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Now it is more protected </a:t>
            </a:r>
          </a:p>
          <a:p>
            <a:r>
              <a:rPr lang="en-GB" sz="1600" dirty="0" smtClean="0"/>
              <a:t>than before. 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</a:t>
            </a:r>
            <a:r>
              <a:rPr lang="en-GB" sz="1600" dirty="0" smtClean="0"/>
              <a:t>improved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Improve the fabric</a:t>
            </a:r>
          </a:p>
          <a:p>
            <a:r>
              <a:rPr lang="en-GB" sz="1600" dirty="0" smtClean="0"/>
              <a:t>&amp; batten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2101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Questions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Will people like it the way it is now? 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537848" y="4075263"/>
            <a:ext cx="1971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Ideas</a:t>
            </a:r>
          </a:p>
          <a:p>
            <a:endParaRPr lang="en-GB" sz="1600" dirty="0"/>
          </a:p>
          <a:p>
            <a:r>
              <a:rPr lang="en-GB" sz="1600" dirty="0" smtClean="0"/>
              <a:t>Use big display</a:t>
            </a:r>
          </a:p>
          <a:p>
            <a:r>
              <a:rPr lang="en-GB" sz="1600" dirty="0" smtClean="0"/>
              <a:t>They must choose their  logos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77" y="4394179"/>
            <a:ext cx="523000" cy="26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797" y="2684027"/>
            <a:ext cx="3641370" cy="33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463</Words>
  <Application>Microsoft Office PowerPoint</Application>
  <PresentationFormat>Widescreen</PresentationFormat>
  <Paragraphs>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Wingdings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user02</cp:lastModifiedBy>
  <cp:revision>14</cp:revision>
  <dcterms:created xsi:type="dcterms:W3CDTF">2021-04-25T10:17:49Z</dcterms:created>
  <dcterms:modified xsi:type="dcterms:W3CDTF">2021-08-30T07:33:43Z</dcterms:modified>
</cp:coreProperties>
</file>