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37" initials="u" lastIdx="1" clrIdx="0">
    <p:extLst>
      <p:ext uri="{19B8F6BF-5375-455C-9EA6-DF929625EA0E}">
        <p15:presenceInfo xmlns:p15="http://schemas.microsoft.com/office/powerpoint/2012/main" userId="user37"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21" autoAdjust="0"/>
    <p:restoredTop sz="94660"/>
  </p:normalViewPr>
  <p:slideViewPr>
    <p:cSldViewPr snapToGrid="0">
      <p:cViewPr varScale="1">
        <p:scale>
          <a:sx n="73" d="100"/>
          <a:sy n="73" d="100"/>
        </p:scale>
        <p:origin x="7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374517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2326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12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2866074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2028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1570221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4116332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316326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86059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3015563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121141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101198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91795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173214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256786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E2C265-6FE7-4507-9A7C-09D649B146BA}" type="datetimeFigureOut">
              <a:rPr lang="en-ZA" smtClean="0"/>
              <a:t>2021/08/24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024A5D1C-1230-4367-8B32-FE9E46593E0B}" type="slidenum">
              <a:rPr lang="en-ZA" smtClean="0"/>
              <a:t>‹#›</a:t>
            </a:fld>
            <a:endParaRPr lang="en-ZA" dirty="0"/>
          </a:p>
        </p:txBody>
      </p:sp>
    </p:spTree>
    <p:extLst>
      <p:ext uri="{BB962C8B-B14F-4D97-AF65-F5344CB8AC3E}">
        <p14:creationId xmlns:p14="http://schemas.microsoft.com/office/powerpoint/2010/main" val="379342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E2C265-6FE7-4507-9A7C-09D649B146BA}" type="datetimeFigureOut">
              <a:rPr lang="en-ZA" smtClean="0"/>
              <a:t>2021/08/24</a:t>
            </a:fld>
            <a:endParaRPr lang="en-Z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24A5D1C-1230-4367-8B32-FE9E46593E0B}" type="slidenum">
              <a:rPr lang="en-ZA" smtClean="0"/>
              <a:t>‹#›</a:t>
            </a:fld>
            <a:endParaRPr lang="en-ZA" dirty="0"/>
          </a:p>
        </p:txBody>
      </p:sp>
    </p:spTree>
    <p:extLst>
      <p:ext uri="{BB962C8B-B14F-4D97-AF65-F5344CB8AC3E}">
        <p14:creationId xmlns:p14="http://schemas.microsoft.com/office/powerpoint/2010/main" val="194745336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ZA" sz="9600" dirty="0" smtClean="0">
                <a:solidFill>
                  <a:schemeClr val="accent1">
                    <a:lumMod val="50000"/>
                  </a:schemeClr>
                </a:solidFill>
                <a:latin typeface="Algerian" panose="04020705040A02060702" pitchFamily="82" charset="0"/>
              </a:rPr>
              <a:t>Final Assessment project</a:t>
            </a:r>
            <a:endParaRPr lang="en-ZA" sz="9600" dirty="0">
              <a:solidFill>
                <a:schemeClr val="accent1">
                  <a:lumMod val="50000"/>
                </a:schemeClr>
              </a:solidFill>
              <a:latin typeface="Algerian" panose="04020705040A02060702" pitchFamily="82" charset="0"/>
            </a:endParaRPr>
          </a:p>
        </p:txBody>
      </p:sp>
      <p:sp>
        <p:nvSpPr>
          <p:cNvPr id="5" name="TextBox 4"/>
          <p:cNvSpPr txBox="1"/>
          <p:nvPr/>
        </p:nvSpPr>
        <p:spPr>
          <a:xfrm>
            <a:off x="7441449" y="6211669"/>
            <a:ext cx="1832553" cy="646331"/>
          </a:xfrm>
          <a:prstGeom prst="rect">
            <a:avLst/>
          </a:prstGeom>
          <a:noFill/>
        </p:spPr>
        <p:txBody>
          <a:bodyPr wrap="none" rtlCol="0">
            <a:spAutoFit/>
          </a:bodyPr>
          <a:lstStyle/>
          <a:p>
            <a:r>
              <a:rPr lang="en-ZA" dirty="0" smtClean="0">
                <a:solidFill>
                  <a:schemeClr val="accent6">
                    <a:lumMod val="50000"/>
                  </a:schemeClr>
                </a:solidFill>
                <a:latin typeface="Agency FB" panose="020B0503020202020204" pitchFamily="34" charset="0"/>
              </a:rPr>
              <a:t>By </a:t>
            </a:r>
            <a:r>
              <a:rPr lang="en-ZA" dirty="0" err="1" smtClean="0">
                <a:solidFill>
                  <a:schemeClr val="accent6">
                    <a:lumMod val="50000"/>
                  </a:schemeClr>
                </a:solidFill>
                <a:latin typeface="Agency FB" panose="020B0503020202020204" pitchFamily="34" charset="0"/>
              </a:rPr>
              <a:t>Onthatile</a:t>
            </a:r>
            <a:r>
              <a:rPr lang="en-ZA" dirty="0" smtClean="0">
                <a:solidFill>
                  <a:schemeClr val="accent6">
                    <a:lumMod val="50000"/>
                  </a:schemeClr>
                </a:solidFill>
                <a:latin typeface="Agency FB" panose="020B0503020202020204" pitchFamily="34" charset="0"/>
              </a:rPr>
              <a:t> </a:t>
            </a:r>
            <a:r>
              <a:rPr lang="en-ZA" dirty="0" err="1" smtClean="0">
                <a:solidFill>
                  <a:schemeClr val="accent6">
                    <a:lumMod val="50000"/>
                  </a:schemeClr>
                </a:solidFill>
                <a:latin typeface="Agency FB" panose="020B0503020202020204" pitchFamily="34" charset="0"/>
              </a:rPr>
              <a:t>Mamabolo</a:t>
            </a:r>
            <a:endParaRPr lang="en-ZA" dirty="0" smtClean="0">
              <a:solidFill>
                <a:schemeClr val="accent6">
                  <a:lumMod val="50000"/>
                </a:schemeClr>
              </a:solidFill>
              <a:latin typeface="Agency FB" panose="020B0503020202020204" pitchFamily="34" charset="0"/>
            </a:endParaRPr>
          </a:p>
          <a:p>
            <a:r>
              <a:rPr lang="en-ZA" dirty="0" smtClean="0">
                <a:solidFill>
                  <a:schemeClr val="accent6">
                    <a:lumMod val="50000"/>
                  </a:schemeClr>
                </a:solidFill>
                <a:latin typeface="Agency FB" panose="020B0503020202020204" pitchFamily="34" charset="0"/>
              </a:rPr>
              <a:t>From </a:t>
            </a:r>
            <a:r>
              <a:rPr lang="en-ZA" dirty="0" err="1" smtClean="0">
                <a:solidFill>
                  <a:schemeClr val="accent6">
                    <a:lumMod val="50000"/>
                  </a:schemeClr>
                </a:solidFill>
                <a:latin typeface="Agency FB" panose="020B0503020202020204" pitchFamily="34" charset="0"/>
              </a:rPr>
              <a:t>Ruabohlale</a:t>
            </a:r>
            <a:endParaRPr lang="en-ZA" dirty="0">
              <a:solidFill>
                <a:schemeClr val="accent6">
                  <a:lumMod val="50000"/>
                </a:schemeClr>
              </a:solidFill>
              <a:latin typeface="Agency FB" panose="020B0503020202020204" pitchFamily="34" charset="0"/>
            </a:endParaRPr>
          </a:p>
        </p:txBody>
      </p:sp>
    </p:spTree>
    <p:extLst>
      <p:ext uri="{BB962C8B-B14F-4D97-AF65-F5344CB8AC3E}">
        <p14:creationId xmlns:p14="http://schemas.microsoft.com/office/powerpoint/2010/main" val="290950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21"/>
            <a:ext cx="10515600" cy="1325563"/>
          </a:xfrm>
        </p:spPr>
        <p:txBody>
          <a:bodyPr>
            <a:noAutofit/>
          </a:bodyPr>
          <a:lstStyle/>
          <a:p>
            <a:r>
              <a:rPr lang="en-ZA" sz="6600" u="sng" spc="-300" dirty="0" smtClean="0">
                <a:latin typeface="Algerian" panose="04020705040A02060702" pitchFamily="82" charset="0"/>
              </a:rPr>
              <a:t>A SAFE AND INEXPENSIVE TOY FOR TODDLER</a:t>
            </a:r>
            <a:endParaRPr lang="en-ZA" sz="6600" u="sng" spc="-300" dirty="0">
              <a:latin typeface="Algerian" panose="04020705040A02060702" pitchFamily="82" charset="0"/>
            </a:endParaRPr>
          </a:p>
        </p:txBody>
      </p:sp>
      <p:pic>
        <p:nvPicPr>
          <p:cNvPr id="6" name="Picture 5"/>
          <p:cNvPicPr>
            <a:picLocks noChangeAspect="1"/>
          </p:cNvPicPr>
          <p:nvPr/>
        </p:nvPicPr>
        <p:blipFill>
          <a:blip r:embed="rId2"/>
          <a:stretch>
            <a:fillRect/>
          </a:stretch>
        </p:blipFill>
        <p:spPr>
          <a:xfrm>
            <a:off x="1515292" y="2756264"/>
            <a:ext cx="6766560" cy="399723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1607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sz="9600" u="sng" dirty="0" smtClean="0"/>
              <a:t>Empathise</a:t>
            </a:r>
            <a:endParaRPr lang="en-ZA" sz="9600" u="sng" dirty="0"/>
          </a:p>
        </p:txBody>
      </p:sp>
      <p:pic>
        <p:nvPicPr>
          <p:cNvPr id="2" name="Content Placeholder 1"/>
          <p:cNvPicPr>
            <a:picLocks noGrp="1" noChangeAspect="1"/>
          </p:cNvPicPr>
          <p:nvPr>
            <p:ph idx="1"/>
          </p:nvPr>
        </p:nvPicPr>
        <p:blipFill>
          <a:blip r:embed="rId2"/>
          <a:stretch>
            <a:fillRect/>
          </a:stretch>
        </p:blipFill>
        <p:spPr>
          <a:xfrm>
            <a:off x="5199017" y="2297816"/>
            <a:ext cx="3722914" cy="3149395"/>
          </a:xfrm>
          <a:prstGeom prst="rect">
            <a:avLst/>
          </a:prstGeom>
        </p:spPr>
      </p:pic>
      <p:sp>
        <p:nvSpPr>
          <p:cNvPr id="3" name="TextBox 2"/>
          <p:cNvSpPr txBox="1"/>
          <p:nvPr/>
        </p:nvSpPr>
        <p:spPr>
          <a:xfrm>
            <a:off x="220135" y="2782389"/>
            <a:ext cx="4521683" cy="2308324"/>
          </a:xfrm>
          <a:prstGeom prst="rect">
            <a:avLst/>
          </a:prstGeom>
          <a:noFill/>
        </p:spPr>
        <p:txBody>
          <a:bodyPr wrap="square" rtlCol="0">
            <a:spAutoFit/>
          </a:bodyPr>
          <a:lstStyle/>
          <a:p>
            <a:r>
              <a:rPr lang="en-ZA" dirty="0" smtClean="0">
                <a:solidFill>
                  <a:schemeClr val="accent1">
                    <a:lumMod val="50000"/>
                  </a:schemeClr>
                </a:solidFill>
                <a:latin typeface="Bauhaus 93" panose="04030905020B02020C02" pitchFamily="82" charset="0"/>
              </a:rPr>
              <a:t>I want to make a riding horse swing, but I don’t want the one that have ropes that balances it ,just the one that doesn’t have rope. I think like it’s not safe for toddlers to ride it . Those ropes can be broken any time so it is not safe at all. I will make the one that don’t have rope , I think is better .</a:t>
            </a:r>
            <a:endParaRPr lang="en-ZA" dirty="0">
              <a:solidFill>
                <a:schemeClr val="accent1">
                  <a:lumMod val="50000"/>
                </a:schemeClr>
              </a:solidFill>
              <a:latin typeface="Bauhaus 93" panose="04030905020B02020C02" pitchFamily="82" charset="0"/>
            </a:endParaRPr>
          </a:p>
        </p:txBody>
      </p:sp>
    </p:spTree>
    <p:extLst>
      <p:ext uri="{BB962C8B-B14F-4D97-AF65-F5344CB8AC3E}">
        <p14:creationId xmlns:p14="http://schemas.microsoft.com/office/powerpoint/2010/main" val="182931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8988554" cy="1320800"/>
          </a:xfrm>
        </p:spPr>
        <p:txBody>
          <a:bodyPr>
            <a:noAutofit/>
          </a:bodyPr>
          <a:lstStyle/>
          <a:p>
            <a:r>
              <a:rPr lang="en-ZA" sz="13800" u="sng" dirty="0" smtClean="0"/>
              <a:t>Define</a:t>
            </a:r>
            <a:endParaRPr lang="en-ZA" sz="13800" u="sng" dirty="0"/>
          </a:p>
        </p:txBody>
      </p:sp>
      <p:pic>
        <p:nvPicPr>
          <p:cNvPr id="4" name="Content Placeholder 3"/>
          <p:cNvPicPr>
            <a:picLocks noGrp="1" noChangeAspect="1"/>
          </p:cNvPicPr>
          <p:nvPr>
            <p:ph idx="1"/>
          </p:nvPr>
        </p:nvPicPr>
        <p:blipFill>
          <a:blip r:embed="rId2"/>
          <a:stretch>
            <a:fillRect/>
          </a:stretch>
        </p:blipFill>
        <p:spPr>
          <a:xfrm>
            <a:off x="677334" y="2550907"/>
            <a:ext cx="4404117" cy="2517481"/>
          </a:xfrm>
          <a:prstGeom prst="rect">
            <a:avLst/>
          </a:prstGeom>
        </p:spPr>
      </p:pic>
      <p:sp>
        <p:nvSpPr>
          <p:cNvPr id="7" name="TextBox 6"/>
          <p:cNvSpPr txBox="1"/>
          <p:nvPr/>
        </p:nvSpPr>
        <p:spPr>
          <a:xfrm flipH="1">
            <a:off x="5662748" y="2364378"/>
            <a:ext cx="3233058" cy="3539430"/>
          </a:xfrm>
          <a:prstGeom prst="rect">
            <a:avLst/>
          </a:prstGeom>
          <a:noFill/>
        </p:spPr>
        <p:txBody>
          <a:bodyPr wrap="square" rtlCol="0">
            <a:spAutoFit/>
          </a:bodyPr>
          <a:lstStyle/>
          <a:p>
            <a:r>
              <a:rPr lang="en-ZA" sz="2800" dirty="0" smtClean="0">
                <a:solidFill>
                  <a:schemeClr val="accent1">
                    <a:lumMod val="75000"/>
                  </a:schemeClr>
                </a:solidFill>
                <a:latin typeface="Harlow Solid Italic" panose="04030604020F02020D02" pitchFamily="82" charset="0"/>
              </a:rPr>
              <a:t>I want to make a riding horse toy for toddlers. The toy will be safe for toddlers to ride it. It won’t be big because they won’t be able to ride it if it is over their size.</a:t>
            </a:r>
            <a:endParaRPr lang="en-ZA" sz="2800" dirty="0">
              <a:solidFill>
                <a:schemeClr val="accent1">
                  <a:lumMod val="75000"/>
                </a:schemeClr>
              </a:solidFill>
              <a:latin typeface="Harlow Solid Italic" panose="04030604020F02020D02" pitchFamily="82" charset="0"/>
            </a:endParaRPr>
          </a:p>
        </p:txBody>
      </p:sp>
    </p:spTree>
    <p:extLst>
      <p:ext uri="{BB962C8B-B14F-4D97-AF65-F5344CB8AC3E}">
        <p14:creationId xmlns:p14="http://schemas.microsoft.com/office/powerpoint/2010/main" val="58292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17" y="202084"/>
            <a:ext cx="8596668" cy="1320800"/>
          </a:xfrm>
        </p:spPr>
        <p:txBody>
          <a:bodyPr>
            <a:noAutofit/>
          </a:bodyPr>
          <a:lstStyle/>
          <a:p>
            <a:r>
              <a:rPr lang="en-ZA" sz="9600" u="sng" dirty="0" smtClean="0"/>
              <a:t>Ideate</a:t>
            </a:r>
            <a:endParaRPr lang="en-ZA" sz="9600" u="sng" dirty="0"/>
          </a:p>
        </p:txBody>
      </p:sp>
      <p:pic>
        <p:nvPicPr>
          <p:cNvPr id="4" name="Picture 3"/>
          <p:cNvPicPr>
            <a:picLocks noChangeAspect="1"/>
          </p:cNvPicPr>
          <p:nvPr/>
        </p:nvPicPr>
        <p:blipFill>
          <a:blip r:embed="rId2"/>
          <a:stretch>
            <a:fillRect/>
          </a:stretch>
        </p:blipFill>
        <p:spPr>
          <a:xfrm>
            <a:off x="677334" y="3358106"/>
            <a:ext cx="4482495" cy="3330077"/>
          </a:xfrm>
          <a:prstGeom prst="rect">
            <a:avLst/>
          </a:prstGeom>
        </p:spPr>
      </p:pic>
      <p:pic>
        <p:nvPicPr>
          <p:cNvPr id="9" name="Picture 8"/>
          <p:cNvPicPr>
            <a:picLocks noChangeAspect="1"/>
          </p:cNvPicPr>
          <p:nvPr/>
        </p:nvPicPr>
        <p:blipFill>
          <a:blip r:embed="rId3"/>
          <a:stretch>
            <a:fillRect/>
          </a:stretch>
        </p:blipFill>
        <p:spPr>
          <a:xfrm>
            <a:off x="5643154" y="3474720"/>
            <a:ext cx="2795452" cy="2952206"/>
          </a:xfrm>
          <a:prstGeom prst="rect">
            <a:avLst/>
          </a:prstGeom>
        </p:spPr>
      </p:pic>
      <p:sp>
        <p:nvSpPr>
          <p:cNvPr id="10" name="TextBox 9"/>
          <p:cNvSpPr txBox="1"/>
          <p:nvPr/>
        </p:nvSpPr>
        <p:spPr>
          <a:xfrm>
            <a:off x="431074" y="2148107"/>
            <a:ext cx="8051243" cy="461665"/>
          </a:xfrm>
          <a:prstGeom prst="rect">
            <a:avLst/>
          </a:prstGeom>
          <a:noFill/>
        </p:spPr>
        <p:txBody>
          <a:bodyPr wrap="none" rtlCol="0">
            <a:spAutoFit/>
          </a:bodyPr>
          <a:lstStyle/>
          <a:p>
            <a:r>
              <a:rPr lang="en-ZA" sz="2400" u="sng" dirty="0" smtClean="0">
                <a:solidFill>
                  <a:schemeClr val="accent1">
                    <a:lumMod val="50000"/>
                  </a:schemeClr>
                </a:solidFill>
                <a:latin typeface="Arial Black" panose="020B0A04020102020204" pitchFamily="34" charset="0"/>
              </a:rPr>
              <a:t>Things that I need to build my riding horse toy </a:t>
            </a:r>
            <a:endParaRPr lang="en-ZA" sz="2400" u="sng" dirty="0">
              <a:solidFill>
                <a:schemeClr val="accent1">
                  <a:lumMod val="50000"/>
                </a:schemeClr>
              </a:solidFill>
              <a:latin typeface="Arial Black" panose="020B0A04020102020204" pitchFamily="34" charset="0"/>
            </a:endParaRPr>
          </a:p>
        </p:txBody>
      </p:sp>
    </p:spTree>
    <p:extLst>
      <p:ext uri="{BB962C8B-B14F-4D97-AF65-F5344CB8AC3E}">
        <p14:creationId xmlns:p14="http://schemas.microsoft.com/office/powerpoint/2010/main" val="300428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61" y="33386"/>
            <a:ext cx="8596668" cy="1320800"/>
          </a:xfrm>
        </p:spPr>
        <p:txBody>
          <a:bodyPr>
            <a:noAutofit/>
          </a:bodyPr>
          <a:lstStyle/>
          <a:p>
            <a:r>
              <a:rPr lang="en-ZA" sz="9600" u="sng" dirty="0" smtClean="0">
                <a:solidFill>
                  <a:schemeClr val="accent1">
                    <a:lumMod val="75000"/>
                  </a:schemeClr>
                </a:solidFill>
              </a:rPr>
              <a:t>Prototype</a:t>
            </a:r>
            <a:endParaRPr lang="en-ZA" sz="9600" u="sng" dirty="0">
              <a:solidFill>
                <a:schemeClr val="accent1">
                  <a:lumMod val="75000"/>
                </a:schemeClr>
              </a:solidFill>
            </a:endParaRPr>
          </a:p>
        </p:txBody>
      </p:sp>
      <p:pic>
        <p:nvPicPr>
          <p:cNvPr id="9" name="Picture 8"/>
          <p:cNvPicPr>
            <a:picLocks noChangeAspect="1"/>
          </p:cNvPicPr>
          <p:nvPr/>
        </p:nvPicPr>
        <p:blipFill>
          <a:blip r:embed="rId2"/>
          <a:stretch>
            <a:fillRect/>
          </a:stretch>
        </p:blipFill>
        <p:spPr>
          <a:xfrm>
            <a:off x="1943291" y="4133266"/>
            <a:ext cx="2758225" cy="224014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1" name="TextBox 10"/>
          <p:cNvSpPr txBox="1"/>
          <p:nvPr/>
        </p:nvSpPr>
        <p:spPr>
          <a:xfrm>
            <a:off x="7011864" y="1376286"/>
            <a:ext cx="1379113" cy="369332"/>
          </a:xfrm>
          <a:prstGeom prst="rect">
            <a:avLst/>
          </a:prstGeom>
          <a:noFill/>
        </p:spPr>
        <p:txBody>
          <a:bodyPr wrap="square" rtlCol="0">
            <a:spAutoFit/>
          </a:bodyPr>
          <a:lstStyle/>
          <a:p>
            <a:r>
              <a:rPr lang="en-ZA" u="sng" dirty="0" smtClean="0">
                <a:solidFill>
                  <a:schemeClr val="accent1">
                    <a:lumMod val="75000"/>
                  </a:schemeClr>
                </a:solidFill>
              </a:rPr>
              <a:t>Step no 2</a:t>
            </a:r>
            <a:endParaRPr lang="en-ZA" u="sng" dirty="0">
              <a:solidFill>
                <a:schemeClr val="accent1">
                  <a:lumMod val="75000"/>
                </a:schemeClr>
              </a:solidFill>
            </a:endParaRPr>
          </a:p>
        </p:txBody>
      </p:sp>
      <p:sp>
        <p:nvSpPr>
          <p:cNvPr id="13" name="TextBox 12"/>
          <p:cNvSpPr txBox="1"/>
          <p:nvPr/>
        </p:nvSpPr>
        <p:spPr>
          <a:xfrm>
            <a:off x="372653" y="1702431"/>
            <a:ext cx="1376060" cy="369332"/>
          </a:xfrm>
          <a:prstGeom prst="rect">
            <a:avLst/>
          </a:prstGeom>
          <a:noFill/>
        </p:spPr>
        <p:txBody>
          <a:bodyPr wrap="square" rtlCol="0">
            <a:spAutoFit/>
          </a:bodyPr>
          <a:lstStyle/>
          <a:p>
            <a:r>
              <a:rPr lang="en-ZA" u="sng" dirty="0" smtClean="0">
                <a:solidFill>
                  <a:schemeClr val="accent1">
                    <a:lumMod val="75000"/>
                  </a:schemeClr>
                </a:solidFill>
              </a:rPr>
              <a:t>step no 1</a:t>
            </a:r>
            <a:endParaRPr lang="en-ZA" u="sng" dirty="0">
              <a:solidFill>
                <a:schemeClr val="accent1">
                  <a:lumMod val="75000"/>
                </a:schemeClr>
              </a:solidFill>
            </a:endParaRPr>
          </a:p>
        </p:txBody>
      </p:sp>
      <p:pic>
        <p:nvPicPr>
          <p:cNvPr id="14" name="Picture 13"/>
          <p:cNvPicPr>
            <a:picLocks noChangeAspect="1"/>
          </p:cNvPicPr>
          <p:nvPr/>
        </p:nvPicPr>
        <p:blipFill>
          <a:blip r:embed="rId3"/>
          <a:stretch>
            <a:fillRect/>
          </a:stretch>
        </p:blipFill>
        <p:spPr>
          <a:xfrm>
            <a:off x="6724591" y="4427167"/>
            <a:ext cx="2181497" cy="237278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2629198" y="3739639"/>
            <a:ext cx="1151277" cy="369332"/>
          </a:xfrm>
          <a:prstGeom prst="rect">
            <a:avLst/>
          </a:prstGeom>
          <a:noFill/>
        </p:spPr>
        <p:txBody>
          <a:bodyPr wrap="none" rtlCol="0">
            <a:spAutoFit/>
          </a:bodyPr>
          <a:lstStyle/>
          <a:p>
            <a:r>
              <a:rPr lang="en-ZA" u="sng" dirty="0" smtClean="0">
                <a:solidFill>
                  <a:schemeClr val="accent1">
                    <a:lumMod val="75000"/>
                  </a:schemeClr>
                </a:solidFill>
              </a:rPr>
              <a:t>Step no 3</a:t>
            </a:r>
            <a:endParaRPr lang="en-ZA" u="sng" dirty="0">
              <a:solidFill>
                <a:schemeClr val="accent1">
                  <a:lumMod val="75000"/>
                </a:schemeClr>
              </a:solidFill>
            </a:endParaRPr>
          </a:p>
        </p:txBody>
      </p:sp>
      <p:pic>
        <p:nvPicPr>
          <p:cNvPr id="8" name="Picture 7"/>
          <p:cNvPicPr>
            <a:picLocks noChangeAspect="1"/>
          </p:cNvPicPr>
          <p:nvPr/>
        </p:nvPicPr>
        <p:blipFill>
          <a:blip r:embed="rId4"/>
          <a:stretch>
            <a:fillRect/>
          </a:stretch>
        </p:blipFill>
        <p:spPr>
          <a:xfrm>
            <a:off x="156755" y="2225074"/>
            <a:ext cx="2324100" cy="14001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5"/>
          <a:stretch>
            <a:fillRect/>
          </a:stretch>
        </p:blipFill>
        <p:spPr>
          <a:xfrm>
            <a:off x="6701295" y="1767718"/>
            <a:ext cx="2000250" cy="16859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6" name="TextBox 15"/>
          <p:cNvSpPr txBox="1"/>
          <p:nvPr/>
        </p:nvSpPr>
        <p:spPr>
          <a:xfrm>
            <a:off x="7239700" y="4049853"/>
            <a:ext cx="1151277" cy="369332"/>
          </a:xfrm>
          <a:prstGeom prst="rect">
            <a:avLst/>
          </a:prstGeom>
          <a:noFill/>
        </p:spPr>
        <p:txBody>
          <a:bodyPr wrap="none" rtlCol="0">
            <a:spAutoFit/>
          </a:bodyPr>
          <a:lstStyle/>
          <a:p>
            <a:r>
              <a:rPr lang="en-ZA" dirty="0" smtClean="0">
                <a:solidFill>
                  <a:schemeClr val="accent1">
                    <a:lumMod val="75000"/>
                  </a:schemeClr>
                </a:solidFill>
              </a:rPr>
              <a:t>Step no 4</a:t>
            </a:r>
            <a:endParaRPr lang="en-ZA" dirty="0">
              <a:solidFill>
                <a:schemeClr val="accent1">
                  <a:lumMod val="75000"/>
                </a:schemeClr>
              </a:solidFill>
            </a:endParaRPr>
          </a:p>
        </p:txBody>
      </p:sp>
    </p:spTree>
    <p:extLst>
      <p:ext uri="{BB962C8B-B14F-4D97-AF65-F5344CB8AC3E}">
        <p14:creationId xmlns:p14="http://schemas.microsoft.com/office/powerpoint/2010/main" val="65485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9600" u="sng" dirty="0" smtClean="0"/>
              <a:t>Testing</a:t>
            </a:r>
            <a:endParaRPr lang="en-ZA" sz="9600" u="sng" dirty="0"/>
          </a:p>
        </p:txBody>
      </p:sp>
      <p:pic>
        <p:nvPicPr>
          <p:cNvPr id="4" name="Content Placeholder 3"/>
          <p:cNvPicPr>
            <a:picLocks noGrp="1" noChangeAspect="1"/>
          </p:cNvPicPr>
          <p:nvPr>
            <p:ph idx="1"/>
          </p:nvPr>
        </p:nvPicPr>
        <p:blipFill>
          <a:blip r:embed="rId2"/>
          <a:stretch>
            <a:fillRect/>
          </a:stretch>
        </p:blipFill>
        <p:spPr>
          <a:xfrm>
            <a:off x="677334" y="3506672"/>
            <a:ext cx="3709852" cy="2750435"/>
          </a:xfrm>
          <a:prstGeom prst="rect">
            <a:avLst/>
          </a:prstGeom>
        </p:spPr>
      </p:pic>
      <p:pic>
        <p:nvPicPr>
          <p:cNvPr id="5" name="Picture 4"/>
          <p:cNvPicPr>
            <a:picLocks noChangeAspect="1"/>
          </p:cNvPicPr>
          <p:nvPr/>
        </p:nvPicPr>
        <p:blipFill>
          <a:blip r:embed="rId3"/>
          <a:stretch>
            <a:fillRect/>
          </a:stretch>
        </p:blipFill>
        <p:spPr>
          <a:xfrm>
            <a:off x="4585063" y="3506672"/>
            <a:ext cx="3108960" cy="2750435"/>
          </a:xfrm>
          <a:prstGeom prst="rect">
            <a:avLst/>
          </a:prstGeom>
        </p:spPr>
      </p:pic>
      <p:sp>
        <p:nvSpPr>
          <p:cNvPr id="6" name="TextBox 5"/>
          <p:cNvSpPr txBox="1"/>
          <p:nvPr/>
        </p:nvSpPr>
        <p:spPr>
          <a:xfrm>
            <a:off x="816429" y="2720410"/>
            <a:ext cx="7537268" cy="707886"/>
          </a:xfrm>
          <a:prstGeom prst="rect">
            <a:avLst/>
          </a:prstGeom>
          <a:noFill/>
        </p:spPr>
        <p:txBody>
          <a:bodyPr wrap="square" rtlCol="0">
            <a:spAutoFit/>
          </a:bodyPr>
          <a:lstStyle/>
          <a:p>
            <a:r>
              <a:rPr lang="en-ZA" sz="4000" b="1" u="sng" dirty="0" smtClean="0">
                <a:solidFill>
                  <a:schemeClr val="accent1">
                    <a:lumMod val="75000"/>
                  </a:schemeClr>
                </a:solidFill>
                <a:latin typeface="Agency FB" panose="020B0503020202020204" pitchFamily="34" charset="0"/>
              </a:rPr>
              <a:t>My riding horse is ready to go.</a:t>
            </a:r>
            <a:endParaRPr lang="en-ZA" sz="4000" b="1" u="sng" dirty="0">
              <a:solidFill>
                <a:schemeClr val="accent1">
                  <a:lumMod val="75000"/>
                </a:schemeClr>
              </a:solidFill>
              <a:latin typeface="Agency FB" panose="020B0503020202020204" pitchFamily="34" charset="0"/>
            </a:endParaRPr>
          </a:p>
        </p:txBody>
      </p:sp>
    </p:spTree>
    <p:extLst>
      <p:ext uri="{BB962C8B-B14F-4D97-AF65-F5344CB8AC3E}">
        <p14:creationId xmlns:p14="http://schemas.microsoft.com/office/powerpoint/2010/main" val="23567890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163</TotalTime>
  <Words>163</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Agency FB</vt:lpstr>
      <vt:lpstr>Algerian</vt:lpstr>
      <vt:lpstr>Arial</vt:lpstr>
      <vt:lpstr>Arial Black</vt:lpstr>
      <vt:lpstr>Bauhaus 93</vt:lpstr>
      <vt:lpstr>Harlow Solid Italic</vt:lpstr>
      <vt:lpstr>Trebuchet MS</vt:lpstr>
      <vt:lpstr>Wingdings 3</vt:lpstr>
      <vt:lpstr>Facet</vt:lpstr>
      <vt:lpstr>Final Assessment project</vt:lpstr>
      <vt:lpstr>A SAFE AND INEXPENSIVE TOY FOR TODDLER</vt:lpstr>
      <vt:lpstr>Empathise</vt:lpstr>
      <vt:lpstr>Define</vt:lpstr>
      <vt:lpstr>Ideate</vt:lpstr>
      <vt:lpstr>Prototype</vt:lpstr>
      <vt:lpstr>Testing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set up garden for our school</dc:title>
  <dc:creator>user37</dc:creator>
  <cp:lastModifiedBy>user37</cp:lastModifiedBy>
  <cp:revision>18</cp:revision>
  <dcterms:created xsi:type="dcterms:W3CDTF">2021-08-24T08:28:23Z</dcterms:created>
  <dcterms:modified xsi:type="dcterms:W3CDTF">2021-08-24T11:40:01Z</dcterms:modified>
</cp:coreProperties>
</file>