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81" r:id="rId3"/>
    <p:sldId id="287" r:id="rId4"/>
    <p:sldId id="288" r:id="rId5"/>
    <p:sldId id="289"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ysonboy1@gmail.com" initials="i" lastIdx="1" clrIdx="0">
    <p:extLst>
      <p:ext uri="{19B8F6BF-5375-455C-9EA6-DF929625EA0E}">
        <p15:presenceInfo xmlns:p15="http://schemas.microsoft.com/office/powerpoint/2012/main" userId="322ea2b2f88da0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128" d="100"/>
          <a:sy n="128"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6" Type="http://schemas.microsoft.com/office/2016/11/relationships/changesInfo" Target="changesInfos/changesInfo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commentAuthors" Target="commentAuthors.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em Boshoff" userId="e47be2a2-a67e-47a9-a585-044b48489c54" providerId="ADAL" clId="{E5DB5CB2-2AAC-D54D-ACE9-B3C3D42613C7}"/>
    <pc:docChg chg="addSld modSld">
      <pc:chgData name="Willem Boshoff" userId="e47be2a2-a67e-47a9-a585-044b48489c54" providerId="ADAL" clId="{E5DB5CB2-2AAC-D54D-ACE9-B3C3D42613C7}" dt="2021-04-25T11:41:41.398" v="3"/>
      <pc:docMkLst>
        <pc:docMk/>
      </pc:docMkLst>
      <pc:sldChg chg="modSp mod">
        <pc:chgData name="Willem Boshoff" userId="e47be2a2-a67e-47a9-a585-044b48489c54" providerId="ADAL" clId="{E5DB5CB2-2AAC-D54D-ACE9-B3C3D42613C7}" dt="2021-04-25T11:41:41.398" v="3"/>
        <pc:sldMkLst>
          <pc:docMk/>
          <pc:sldMk cId="1563693322" sldId="291"/>
        </pc:sldMkLst>
        <pc:spChg chg="mod">
          <ac:chgData name="Willem Boshoff" userId="e47be2a2-a67e-47a9-a585-044b48489c54" providerId="ADAL" clId="{E5DB5CB2-2AAC-D54D-ACE9-B3C3D42613C7}" dt="2021-04-25T11:41:22.942" v="1"/>
          <ac:spMkLst>
            <pc:docMk/>
            <pc:sldMk cId="1563693322" sldId="291"/>
            <ac:spMk id="5" creationId="{1CF3F6E9-3904-8B45-9203-DAD5828E656F}"/>
          </ac:spMkLst>
        </pc:spChg>
        <pc:spChg chg="mod">
          <ac:chgData name="Willem Boshoff" userId="e47be2a2-a67e-47a9-a585-044b48489c54" providerId="ADAL" clId="{E5DB5CB2-2AAC-D54D-ACE9-B3C3D42613C7}" dt="2021-04-25T11:41:41.398" v="3"/>
          <ac:spMkLst>
            <pc:docMk/>
            <pc:sldMk cId="1563693322" sldId="291"/>
            <ac:spMk id="18" creationId="{2F0250BC-0538-EA41-9D3B-384264757420}"/>
          </ac:spMkLst>
        </pc:spChg>
      </pc:sldChg>
      <pc:sldChg chg="add">
        <pc:chgData name="Willem Boshoff" userId="e47be2a2-a67e-47a9-a585-044b48489c54" providerId="ADAL" clId="{E5DB5CB2-2AAC-D54D-ACE9-B3C3D42613C7}" dt="2021-04-25T11:41:04.636" v="0"/>
        <pc:sldMkLst>
          <pc:docMk/>
          <pc:sldMk cId="2918356464" sldId="29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svg" /><Relationship Id="rId1" Type="http://schemas.openxmlformats.org/officeDocument/2006/relationships/image" Target="../media/image24.png" /><Relationship Id="rId4" Type="http://schemas.openxmlformats.org/officeDocument/2006/relationships/image" Target="../media/image27.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svg" /><Relationship Id="rId1" Type="http://schemas.openxmlformats.org/officeDocument/2006/relationships/image" Target="../media/image24.png" /><Relationship Id="rId4" Type="http://schemas.openxmlformats.org/officeDocument/2006/relationships/image" Target="../media/image27.sv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1FDB7-4ED0-40C4-9F2D-8A366D48865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818A1D-A9CD-49E9-8BC6-82A08303F66B}">
      <dgm:prSet/>
      <dgm:spPr/>
      <dgm:t>
        <a:bodyPr/>
        <a:lstStyle/>
        <a:p>
          <a:pPr>
            <a:lnSpc>
              <a:spcPct val="100000"/>
            </a:lnSpc>
          </a:pPr>
          <a:r>
            <a:rPr lang="en-GB"/>
            <a:t>Please upload your completed wallet exercise project in the projects section tagging your partner</a:t>
          </a:r>
          <a:endParaRPr lang="en-US"/>
        </a:p>
      </dgm:t>
    </dgm:pt>
    <dgm:pt modelId="{408C3D71-997B-4D46-8DF5-C63B7684593C}" type="parTrans" cxnId="{2843DCDF-4520-4758-8C9F-AAF396D9051E}">
      <dgm:prSet/>
      <dgm:spPr/>
      <dgm:t>
        <a:bodyPr/>
        <a:lstStyle/>
        <a:p>
          <a:endParaRPr lang="en-US"/>
        </a:p>
      </dgm:t>
    </dgm:pt>
    <dgm:pt modelId="{19CDB4CA-AA09-4F6E-8FA7-ACC7F0278341}" type="sibTrans" cxnId="{2843DCDF-4520-4758-8C9F-AAF396D9051E}">
      <dgm:prSet/>
      <dgm:spPr/>
      <dgm:t>
        <a:bodyPr/>
        <a:lstStyle/>
        <a:p>
          <a:endParaRPr lang="en-US"/>
        </a:p>
      </dgm:t>
    </dgm:pt>
    <dgm:pt modelId="{CDAC720B-A773-436C-B7FC-9919FB993B4B}">
      <dgm:prSet/>
      <dgm:spPr/>
      <dgm:t>
        <a:bodyPr/>
        <a:lstStyle/>
        <a:p>
          <a:pPr>
            <a:lnSpc>
              <a:spcPct val="100000"/>
            </a:lnSpc>
          </a:pPr>
          <a:r>
            <a:rPr lang="en-GB"/>
            <a:t>Please share your thoughts comments experiences during this work session in the Design thinking group.</a:t>
          </a:r>
          <a:endParaRPr lang="en-US"/>
        </a:p>
      </dgm:t>
    </dgm:pt>
    <dgm:pt modelId="{C09C5B45-9FC1-4FF1-B703-769C101EA5BF}" type="parTrans" cxnId="{972B3DA4-787F-4FA5-82A2-5ED5DE8190EA}">
      <dgm:prSet/>
      <dgm:spPr/>
      <dgm:t>
        <a:bodyPr/>
        <a:lstStyle/>
        <a:p>
          <a:endParaRPr lang="en-US"/>
        </a:p>
      </dgm:t>
    </dgm:pt>
    <dgm:pt modelId="{00294ECA-2A8A-4281-8F74-F495F9D3BDC2}" type="sibTrans" cxnId="{972B3DA4-787F-4FA5-82A2-5ED5DE8190EA}">
      <dgm:prSet/>
      <dgm:spPr/>
      <dgm:t>
        <a:bodyPr/>
        <a:lstStyle/>
        <a:p>
          <a:endParaRPr lang="en-US"/>
        </a:p>
      </dgm:t>
    </dgm:pt>
    <dgm:pt modelId="{07EDFA2A-D3CC-4359-BF20-26C811F2E3BB}" type="pres">
      <dgm:prSet presAssocID="{61C1FDB7-4ED0-40C4-9F2D-8A366D48865C}" presName="root" presStyleCnt="0">
        <dgm:presLayoutVars>
          <dgm:dir/>
          <dgm:resizeHandles val="exact"/>
        </dgm:presLayoutVars>
      </dgm:prSet>
      <dgm:spPr/>
    </dgm:pt>
    <dgm:pt modelId="{D97F2782-9AA3-4772-940D-4A5C3876F85A}" type="pres">
      <dgm:prSet presAssocID="{83818A1D-A9CD-49E9-8BC6-82A08303F66B}" presName="compNode" presStyleCnt="0"/>
      <dgm:spPr/>
    </dgm:pt>
    <dgm:pt modelId="{64601D62-9FBB-40A6-BC29-9AB113F43EE3}" type="pres">
      <dgm:prSet presAssocID="{83818A1D-A9CD-49E9-8BC6-82A08303F6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DA4E6A98-9130-4375-831C-DF48932C1CBE}" type="pres">
      <dgm:prSet presAssocID="{83818A1D-A9CD-49E9-8BC6-82A08303F66B}" presName="spaceRect" presStyleCnt="0"/>
      <dgm:spPr/>
    </dgm:pt>
    <dgm:pt modelId="{EE9529A0-98FD-4F0B-9E9C-9BAC8BB3EE81}" type="pres">
      <dgm:prSet presAssocID="{83818A1D-A9CD-49E9-8BC6-82A08303F66B}" presName="textRect" presStyleLbl="revTx" presStyleIdx="0" presStyleCnt="2">
        <dgm:presLayoutVars>
          <dgm:chMax val="1"/>
          <dgm:chPref val="1"/>
        </dgm:presLayoutVars>
      </dgm:prSet>
      <dgm:spPr/>
    </dgm:pt>
    <dgm:pt modelId="{6DF74971-B8C3-4590-97E6-30B45308246C}" type="pres">
      <dgm:prSet presAssocID="{19CDB4CA-AA09-4F6E-8FA7-ACC7F0278341}" presName="sibTrans" presStyleCnt="0"/>
      <dgm:spPr/>
    </dgm:pt>
    <dgm:pt modelId="{95EA6ECA-B59F-41E1-8420-83E497D063A5}" type="pres">
      <dgm:prSet presAssocID="{CDAC720B-A773-436C-B7FC-9919FB993B4B}" presName="compNode" presStyleCnt="0"/>
      <dgm:spPr/>
    </dgm:pt>
    <dgm:pt modelId="{E3EE0C25-E84E-47F8-9A06-03FD34A16186}" type="pres">
      <dgm:prSet presAssocID="{CDAC720B-A773-436C-B7FC-9919FB993B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0B0B8C5F-8DC6-45D2-B16F-1DF23F231F6E}" type="pres">
      <dgm:prSet presAssocID="{CDAC720B-A773-436C-B7FC-9919FB993B4B}" presName="spaceRect" presStyleCnt="0"/>
      <dgm:spPr/>
    </dgm:pt>
    <dgm:pt modelId="{64E197F2-7FEC-452E-9201-6BBDB8A10A53}" type="pres">
      <dgm:prSet presAssocID="{CDAC720B-A773-436C-B7FC-9919FB993B4B}" presName="textRect" presStyleLbl="revTx" presStyleIdx="1" presStyleCnt="2">
        <dgm:presLayoutVars>
          <dgm:chMax val="1"/>
          <dgm:chPref val="1"/>
        </dgm:presLayoutVars>
      </dgm:prSet>
      <dgm:spPr/>
    </dgm:pt>
  </dgm:ptLst>
  <dgm:cxnLst>
    <dgm:cxn modelId="{984FD037-8D50-464E-AD2F-0104667B2CB5}" type="presOf" srcId="{83818A1D-A9CD-49E9-8BC6-82A08303F66B}" destId="{EE9529A0-98FD-4F0B-9E9C-9BAC8BB3EE81}" srcOrd="0" destOrd="0" presId="urn:microsoft.com/office/officeart/2018/2/layout/IconLabelList"/>
    <dgm:cxn modelId="{C6349D96-C265-4000-90E7-8E0A90B8F57C}" type="presOf" srcId="{CDAC720B-A773-436C-B7FC-9919FB993B4B}" destId="{64E197F2-7FEC-452E-9201-6BBDB8A10A53}" srcOrd="0" destOrd="0" presId="urn:microsoft.com/office/officeart/2018/2/layout/IconLabelList"/>
    <dgm:cxn modelId="{972B3DA4-787F-4FA5-82A2-5ED5DE8190EA}" srcId="{61C1FDB7-4ED0-40C4-9F2D-8A366D48865C}" destId="{CDAC720B-A773-436C-B7FC-9919FB993B4B}" srcOrd="1" destOrd="0" parTransId="{C09C5B45-9FC1-4FF1-B703-769C101EA5BF}" sibTransId="{00294ECA-2A8A-4281-8F74-F495F9D3BDC2}"/>
    <dgm:cxn modelId="{C1A680B4-D315-4B75-9D45-A75E20359F4E}" type="presOf" srcId="{61C1FDB7-4ED0-40C4-9F2D-8A366D48865C}" destId="{07EDFA2A-D3CC-4359-BF20-26C811F2E3BB}" srcOrd="0" destOrd="0" presId="urn:microsoft.com/office/officeart/2018/2/layout/IconLabelList"/>
    <dgm:cxn modelId="{2843DCDF-4520-4758-8C9F-AAF396D9051E}" srcId="{61C1FDB7-4ED0-40C4-9F2D-8A366D48865C}" destId="{83818A1D-A9CD-49E9-8BC6-82A08303F66B}" srcOrd="0" destOrd="0" parTransId="{408C3D71-997B-4D46-8DF5-C63B7684593C}" sibTransId="{19CDB4CA-AA09-4F6E-8FA7-ACC7F0278341}"/>
    <dgm:cxn modelId="{4101FADB-0E56-4B24-8645-127E0133AD02}" type="presParOf" srcId="{07EDFA2A-D3CC-4359-BF20-26C811F2E3BB}" destId="{D97F2782-9AA3-4772-940D-4A5C3876F85A}" srcOrd="0" destOrd="0" presId="urn:microsoft.com/office/officeart/2018/2/layout/IconLabelList"/>
    <dgm:cxn modelId="{D7A65E9A-B4AE-40D2-B457-70C84559141C}" type="presParOf" srcId="{D97F2782-9AA3-4772-940D-4A5C3876F85A}" destId="{64601D62-9FBB-40A6-BC29-9AB113F43EE3}" srcOrd="0" destOrd="0" presId="urn:microsoft.com/office/officeart/2018/2/layout/IconLabelList"/>
    <dgm:cxn modelId="{25A0E467-2D2E-497A-AB1D-4FE2B432F3BD}" type="presParOf" srcId="{D97F2782-9AA3-4772-940D-4A5C3876F85A}" destId="{DA4E6A98-9130-4375-831C-DF48932C1CBE}" srcOrd="1" destOrd="0" presId="urn:microsoft.com/office/officeart/2018/2/layout/IconLabelList"/>
    <dgm:cxn modelId="{C28D29A8-3E87-4769-8CEE-C3E99CECE7A8}" type="presParOf" srcId="{D97F2782-9AA3-4772-940D-4A5C3876F85A}" destId="{EE9529A0-98FD-4F0B-9E9C-9BAC8BB3EE81}" srcOrd="2" destOrd="0" presId="urn:microsoft.com/office/officeart/2018/2/layout/IconLabelList"/>
    <dgm:cxn modelId="{A8BD5087-66F2-4E28-8A5D-603AD84D2459}" type="presParOf" srcId="{07EDFA2A-D3CC-4359-BF20-26C811F2E3BB}" destId="{6DF74971-B8C3-4590-97E6-30B45308246C}" srcOrd="1" destOrd="0" presId="urn:microsoft.com/office/officeart/2018/2/layout/IconLabelList"/>
    <dgm:cxn modelId="{34055A49-7FBE-4EAF-BBA1-B6E2D192195E}" type="presParOf" srcId="{07EDFA2A-D3CC-4359-BF20-26C811F2E3BB}" destId="{95EA6ECA-B59F-41E1-8420-83E497D063A5}" srcOrd="2" destOrd="0" presId="urn:microsoft.com/office/officeart/2018/2/layout/IconLabelList"/>
    <dgm:cxn modelId="{2B547465-70D3-4355-9B84-4C89ECED1B4B}" type="presParOf" srcId="{95EA6ECA-B59F-41E1-8420-83E497D063A5}" destId="{E3EE0C25-E84E-47F8-9A06-03FD34A16186}" srcOrd="0" destOrd="0" presId="urn:microsoft.com/office/officeart/2018/2/layout/IconLabelList"/>
    <dgm:cxn modelId="{6123707D-A97F-4EA5-85D1-2666BBE79D12}" type="presParOf" srcId="{95EA6ECA-B59F-41E1-8420-83E497D063A5}" destId="{0B0B8C5F-8DC6-45D2-B16F-1DF23F231F6E}" srcOrd="1" destOrd="0" presId="urn:microsoft.com/office/officeart/2018/2/layout/IconLabelList"/>
    <dgm:cxn modelId="{C746FA99-4BC3-45EE-8916-13D02BED93F1}" type="presParOf" srcId="{95EA6ECA-B59F-41E1-8420-83E497D063A5}" destId="{64E197F2-7FEC-452E-9201-6BBDB8A10A5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01D62-9FBB-40A6-BC29-9AB113F43EE3}">
      <dsp:nvSpPr>
        <dsp:cNvPr id="0" name=""/>
        <dsp:cNvSpPr/>
      </dsp:nvSpPr>
      <dsp:spPr>
        <a:xfrm>
          <a:off x="1828118" y="38462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529A0-98FD-4F0B-9E9C-9BAC8BB3EE81}">
      <dsp:nvSpPr>
        <dsp:cNvPr id="0" name=""/>
        <dsp:cNvSpPr/>
      </dsp:nvSpPr>
      <dsp:spPr>
        <a:xfrm>
          <a:off x="640118" y="27988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Please upload your completed wallet exercise project in the projects section tagging your partner</a:t>
          </a:r>
          <a:endParaRPr lang="en-US" sz="1500" kern="1200"/>
        </a:p>
      </dsp:txBody>
      <dsp:txXfrm>
        <a:off x="640118" y="2798877"/>
        <a:ext cx="4320000" cy="720000"/>
      </dsp:txXfrm>
    </dsp:sp>
    <dsp:sp modelId="{E3EE0C25-E84E-47F8-9A06-03FD34A16186}">
      <dsp:nvSpPr>
        <dsp:cNvPr id="0" name=""/>
        <dsp:cNvSpPr/>
      </dsp:nvSpPr>
      <dsp:spPr>
        <a:xfrm>
          <a:off x="6904119" y="38462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197F2-7FEC-452E-9201-6BBDB8A10A53}">
      <dsp:nvSpPr>
        <dsp:cNvPr id="0" name=""/>
        <dsp:cNvSpPr/>
      </dsp:nvSpPr>
      <dsp:spPr>
        <a:xfrm>
          <a:off x="5716119" y="279887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Please share your thoughts comments experiences during this work session in the Design thinking group.</a:t>
          </a:r>
          <a:endParaRPr lang="en-US" sz="1500" kern="1200"/>
        </a:p>
      </dsp:txBody>
      <dsp:txXfrm>
        <a:off x="5716119" y="279887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0:51.675"/>
    </inkml:context>
    <inkml:brush xml:id="br0">
      <inkml:brushProperty name="width" value="0.05" units="cm"/>
      <inkml:brushProperty name="height" value="0.05" units="cm"/>
    </inkml:brush>
  </inkml:definitions>
  <inkml:trace contextRef="#ctx0" brushRef="#br0">1127 1029,'0'0,"0"0,0 0,0 0,0 0,0 0,0 0,0 0,0 0,0 0,0 0,0 0,0 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54.091"/>
    </inkml:context>
    <inkml:brush xml:id="br0">
      <inkml:brushProperty name="width" value="0.05" units="cm"/>
      <inkml:brushProperty name="height" value="0.05" units="cm"/>
    </inkml:brush>
  </inkml:definitions>
  <inkml:trace contextRef="#ctx0" brushRef="#br0">1554 467,'0'0,"0"0,0 0,0 0,0 0,0 0,0 0,0 0,0 0,0 0,0 0,0 0,0 0,0 0,0 0,0 0,0 0,0 0</inkml:trace>
  <inkml:trace contextRef="#ctx0" brushRef="#br0" timeOffset="784">1 0,'0'0,"0"0,0 0,0 0,0 0,0 0,0 0,0 0,0 0,0 0,0 0,0 0,0 0,0 0,0 0,0 0,0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55.356"/>
    </inkml:context>
    <inkml:brush xml:id="br0">
      <inkml:brushProperty name="width" value="0.05" units="cm"/>
      <inkml:brushProperty name="height" value="0.05" units="cm"/>
    </inkml:brush>
  </inkml:definitions>
  <inkml:trace contextRef="#ctx0" brushRef="#br0">1398 1012,'0'0,"0"0,0 0,0 0,0 0,0 0,0 0,0 0,0 0,0 0,0 0,0 0,0 0,0 0,0 0</inkml:trace>
  <inkml:trace contextRef="#ctx0" brushRef="#br0" timeOffset="743">2873 778,'0'0,"0"0,0 0,0 0,0 0,0 0,0 0,0 0,0 0,0 0,0 0,0 0,0 0</inkml:trace>
  <inkml:trace contextRef="#ctx0" brushRef="#br0" timeOffset="744">1553 545,'0'0,"0"0,0 0,0 0,0 0,0 0,0 0,0 0,0 0,0 0,0 0,0 0,0 0</inkml:trace>
  <inkml:trace contextRef="#ctx0" brushRef="#br0" timeOffset="1566">2330 156,'0'0,"0"0,0 0,0 0,0 0,0 0,0 0,0 0,0 0,0 0,0 0,0 0,0 0,0 0,0 0,0 0,0 0,0 0,0 0,0 0,0 0,0 0,0 0,0 0,0 0,0 0,0 0,0 0,0 0,0 0,0 0,0 0,0 0,0 0,0 0,0 0,0 0,0 0,0 0,0 0,0 0,0 0,0 0,0 0,0 0,0 0,0 0,0 0,0 0,0 0,0 0,0 0,0 0,0 0,0 0,0 0,0 0,0 0,0 0,0 0,0 0,0 0,0 0,0 0,0 0</inkml:trace>
  <inkml:trace contextRef="#ctx0" brushRef="#br0" timeOffset="2450">2640 234,'0'0,"0"0,0 0,0 0,0 0,0 0,0 0,0 0,0 0,0 0,0 0,0 0,0 0,0 0,0 0,0 0,0 0,0 0,0 0,0 0,0 0,0 0,0 0,0 0,0 0,0 0,0 0,0 0,0 0,0 0,0 0,0 0,0 0,0 0,0 0,0 0,0 0,0 0,0 0,0 0,0 0,0 0,0 0,0 0,0 0,0 0,0 0,0 0,0 0,0 0,0 0,0 0,0 0,0 0,0 0,0 0,0 0,0 0,0 0,0 0,0 0,0 0,0 0,0 0,0 0,0 0,0 0,0 0</inkml:trace>
  <inkml:trace contextRef="#ctx0" brushRef="#br0" timeOffset="3268">1631 1089,'0'0,"0"0,0 0,0 0,0 0,0 0,0 0,0 0,0 0,0 0,0 0,0 0,0 0,0 0,0 0,0 0,0 0,0 0,0 0,0 0,0 0,0 0,0 0,0 0,0 0,0 0,0 0,1009-388,-504 193,-505 195,0 0,0 0,0 0,-116 117,213-137,-97 20,-20-58,98-20,-75 75,72 6,-36-3,-39 0,0 0,0 0,0 0,0 0,0 0,0 0,0 0,0 0,0 0,0 0,-117 0,117 0,0 0,-78 78,40-39,38-39,0 0,0 0,0 0,-39 39,39-39,0 0,0 0,0 0,0 0</inkml:trace>
  <inkml:trace contextRef="#ctx0" brushRef="#br0" timeOffset="3924">0 623,'0'0,"0"0,0 0,0 0,0 0,0 0,0 0,0 0,0 0,0 0,0 0,0 0,0 0,0 0,0 0,0 0,0 0,0 0,0 0,0 0,0 0,1010-389,-1010 389,0 0,466-78,-450 76,-16 2,0 0,217-75,-93 75,-93 0,47 0,-78 0,0 0,-78-78,156 78,-40 0,-38 0,0 0,-116 0,77 0,78 78,-100-17,44-45,-22 23,1 0,25-26,26 52,-91-65,0 0,39 0,78 78,-39-49,0-29,156-107,-79 68,-154 78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4:00.520"/>
    </inkml:context>
    <inkml:brush xml:id="br0">
      <inkml:brushProperty name="width" value="0.05" units="cm"/>
      <inkml:brushProperty name="height" value="0.05" units="cm"/>
    </inkml:brush>
  </inkml:definitions>
  <inkml:trace contextRef="#ctx0" brushRef="#br0">2408 275,'0'0,"0"0,0 0,0 0,0 0,0 0,0 0,0 0,0 0,0 0,0 0,0 0,0 0,0 0,0 0,0 0,0 0,0 0,0 0,0 0,0 0,0 0,0 0,0 0,0 0,0 0</inkml:trace>
  <inkml:trace contextRef="#ctx0" brushRef="#br0" timeOffset="1">2563 352,'0'0,"0"0,0 0,0 0,0 0,0 0,0 0,0 0,0 0,0 0,0 0,0 0,0 0,0 0,0 0,0 0,0 0,0 0,0 0,0 0,0 0,0 0,0 0,0 0,0 0,0 0,0 0,0 0,0 0,0 0,0 0,0 0,0 0,0 0,0 0,0 0,0 0,0 0,0 0,0 0,0 0,0 0,0 0,0 0,0 0,0 0,0 0,0 0,0 0,0 0,0 0,0 0,0 0,0 0,0 0,0 0,0 0,0 0,0 0,0 0,0 0,0 0,0 0,0 0,0 0</inkml:trace>
  <inkml:trace contextRef="#ctx0" brushRef="#br0" timeOffset="488">1 1829,'0'0,"0"0,0 0,0 0,0 0,0 0,0 0,0 0,0 0,0 0,0 0,0 0,0 0,0 0,0 0,0 0,0 0,0 0,0 0,0 0,0 0,1165-388,-583 193,-582 195,0 0,-116 117,116-117,0 0,310-155,-255 127,-110 56</inkml:trace>
  <inkml:trace contextRef="#ctx0" brushRef="#br0" timeOffset="1630">2097 819,'0'0,"0"0,0 0,0 0,0 0,0 0,0 0,0 0,0 0,0 0,0 0,0 0,0 0,0 0,0 0,0 0,0 0,0 0,0 0,0 0,0 0,0 0,0 0,0 0,0 0,0 0,0 0,0 0,932-700,-774 582,-158 118,0 0,0 0,0 0,0 0,0 0,0 0,0 0,0 0,-80 118,119-118,-78 78,39-67,-78 56,40-28,-79 77,-29 103,137-205,-69 142,0-78,22-22,35-35,-18 18,78 0,-39-29,0-10,0 0,0 0,0 68,0-29,0-78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4:04.673"/>
    </inkml:context>
    <inkml:brush xml:id="br0">
      <inkml:brushProperty name="width" value="0.05" units="cm"/>
      <inkml:brushProperty name="height" value="0.05" units="cm"/>
    </inkml:brush>
  </inkml:definitions>
  <inkml:trace contextRef="#ctx0" brushRef="#br0">933 78,'0'0,"0"0,0 0,0 0,0 0,0 0,0 0,0 0,0 0,0 0,0 0,0 0,0 0,0 0</inkml:trace>
  <inkml:trace contextRef="#ctx0" brushRef="#br0" timeOffset="605">156 0,'0'0,"0"0,0 0,0 0,0 0,-155 622,155-622,0 0,0 0,0 0,0 0,0 311,0-233,0-39,0 0,0-29,77 57,-77 11,71-7,-64-64,32 32,0 0,-15-15,-48-48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4:06.180"/>
    </inkml:context>
    <inkml:brush xml:id="br0">
      <inkml:brushProperty name="width" value="0.05" units="cm"/>
      <inkml:brushProperty name="height" value="0.05" units="cm"/>
    </inkml:brush>
  </inkml:definitions>
  <inkml:trace contextRef="#ctx0" brushRef="#br0">0 1,'0'0,"0"0,0 0,0 0,0 0,0 0,0 0,0 0,0 0,0 0,0 0,0 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5:32.800"/>
    </inkml:context>
    <inkml:brush xml:id="br0">
      <inkml:brushProperty name="width" value="0.05" units="cm"/>
      <inkml:brushProperty name="height" value="0.05" units="cm"/>
    </inkml:brush>
  </inkml:definitions>
  <inkml:trace contextRef="#ctx0" brushRef="#br0">1553 1,'0'0,"0"0,0 0,0 0,0 0,0 0,0 0,0 0,0 0,0 0,0 0,0 0,0 0,0 0,0 0,0 0,0 0,0 0,0 0,0 0,0 0,0 0,0 0,0 0,0 0,0 0,0 0,0 0,0 0,0 0,0 0,0 0,0 0,0 0,-1009 311,504-156,505-155,0 0,0 0,194 234,-349-40,155-194,0 0,78-39,-156 195,39-79,0 1,39-78,0 78,0-39,0 77,0-59,0-36,0 18,78 0,-64-25,50 49,-26-24,1-78,111 189,-144-144,71 72,1-78,-23 27,45 23,133 106,-78-78,-132-67,110-22,-56 11,79 77,-84-4,-67-68,34 34,78-78,-67 39,55 0,-27 0,-39 0,77 0,-97 0,117 0,-58 0,-78 0,70 0,-62 0,30 0,1 0,-17 0,34-78,22 1,-40 38,1 0,-32 33,64-144,-71-5,0 77,78 0,-40 1,-76 77,38-21,0-114,0-20,0 77,0 78,0-4,-78-147,39 73,0 78,-26-65,53 52,-27-26,0 0,21 21,-42-41,-95 59,77-78,76 76,-73-74,36 37,0 0,-24 39,48 0,-23 0,-1 0,23 0,32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5:48.188"/>
    </inkml:context>
    <inkml:brush xml:id="br0">
      <inkml:brushProperty name="width" value="0.05" units="cm"/>
      <inkml:brushProperty name="height" value="0.05" units="cm"/>
    </inkml:brush>
  </inkml:definitions>
  <inkml:trace contextRef="#ctx0" brushRef="#br0">0 0,'0'0,"0"0,0 0,0 0,0 0,0 0,0 0,0 0,0 0,0 0,0 0,0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1:57.138"/>
    </inkml:context>
    <inkml:brush xml:id="br0">
      <inkml:brushProperty name="width" value="0.05" units="cm"/>
      <inkml:brushProperty name="height" value="0.05" units="cm"/>
    </inkml:brush>
  </inkml:definitions>
  <inkml:trace contextRef="#ctx0" brushRef="#br0">1 2294,'0'0,"0"0,0 0,0 0,0 0,0 0,0 0,0 0,0 0,0 0,0 0,0 0,0 0,0 0,0 0,0 0,0 0,0 0,0 0,0 0,0 0,0 0,0 0,0 0,0 0,0 0,0 0,0 0,0 0,0 0,0 0,0 0,0 0,0 0,0 0,0 0,0 0,0 0,0 0,0 0,0 0,0 0,0 0,0 0,0 0,0 0,0 0,0 0,0 0,0 0,0 0,0 0,0 0,0 0,0 0,0 0,0 0,0 0,0 0,0 0,0 0,0 0,0 0,0 0,0 0,0 0,0 0,0 0,0 0,155 1011,-104-675,-51-336,0 0,0 0,0 0,0 0,-51-103,129 103,-78 78,0-39,0-1,0-8,0-30,0 48,0-9,0 0,0-23,0-16,0 0,0 0,0 0,0 0,0 62,0-24,0-38,0 0,0 0,0 0,77-38,-57 38,-40 77,20 1,0-39,0-39,0 0,78-39,-39 39,-1 0,-38 70,0-62,0 31,78-78,-54 39,30 78,23-78,-38 0,-39 0,0 0,117 0,-40 0,-77 77,72-77,-66 0,33 0,0 78,-14-52,105-52,-52 26,-39 0,-1 0,-25 0,52 0,90 0,-77 0,-39 0,0 0,-9 0,17 0,109 0,-79 0,-77 0,17 0,44 0,94 0,-77 0,-78 0,3 0,149 0,-74 0,55 0,-111 0,56 0,-78 0,0 0,78 0,-78 0,77 0,-70 0,64 0,-32 0,-1 0,30 0,-58 0,29 0,0 0,-18 0,-21 0,56 0,-17 0,-39 0,0 0,-39-78,117 78,-7 0,-64 0,-7 0,0 0,57 0,-37 0,19 0,-39 0,0 0,39 0,0 0,-39 0,0 0,0 0,0 0,39 0,-9 0,-60-77,30 77,0 0,77 0,-60 0,-17 0,61 0,-61 0,0 0,0 0,0 0,0 0,0 0,78 0,-39 0,-39 0,0 0,38 0,-38-78,0 39,0 39,0 0,0-39,0 0,0 39,0 0,78 39,-39-39,-39 0,0 0,-39-78,39 22,0 35,0-18,0 0,0 29,0 10,0 0,-78-146,78 69,0 38,0 0,0 11,0-22,0-105,0 77,0 78,0-15,0-48,0-92,0 77,0 78,0 0,-77 0,77-78,0 14,0 51,0-65,0 59,0-40,-78 59,78-76,0 74,0-37,0 1,0 8,0 30,0 0,0-48,0 9,0 39,0 0,0-39,0-10,0 20,0-9,0 38,0 0,0-39,0-39,0 78,0 0,0 0,0 0,0 0,0-78,-78 0,40 40,76-1,-38 37,0 2,0 0,0-76,0 10,0 54,0-66,0 58,0-37,-77-21,38 39,78-77,-39 103,0-52,0 26,0-78,0 47,0 63,0-32,0 0,0 15,0-30,0-24,0 39,0-77,0 95,0-36,0 18,0 39,0 0,0-39,0 1,0-1,0 9,-78 60,39-30,39 0,0 0,0 0,0 0,39-78,-39 78,0 0,0-78,0 77,0 1,0 0,0 0,0 0,0 0,0 0,0-77,0 58,0 19,0 0,0 0,0 0,0 0,0 0,0 0,0 0,0 0,0 0,0-58,0 19,0 39,0 0,0 0,0 0,0 0,0 0,0 0,0 0,0 0,0 0,0 0,0 0,0 0,0 0,0 0,-78 39,78-39,0 0,0 0,0 0,-77 0,77 0,0 0,0 0,0 0,0 0,0 0,0 0,0 0,-78 0,39 0,0 0,27 0,12 0,0 0,0 0,0 0,-65 0,26 0,39 0,0 0,-39 0,-39 0,40 0,-1 0,22 0,-44 0,-16 0,77 0,0 0,0 0,-156 0,98 0,58 0,-97 77,19-38,78-78,-15 39,15 0,-140 0,62 0,78 0,-1 0,-75 0,-2 78,-53-78,107 0,-54 0,78 0,-19 0,-40 78,-18 0,-79-78,148 0,-61 77,30-38,0 0,-31-39,62 0,-30 0,-1 0,15 0,-30 0,-24 0,40 0,-1 78,28-68,11-10,0 0,-67-10,67 10,0 0,0 0,-78 0,50 0,-21 78,49-78,0 0,-78 77,64-63,-50-28,64 14,0 0,-77 0,76 0,1 0,0 0,-77 0,77 0,0 0,0 0,-78 78,60-59,18-19,0 0,0 0,-59-19,54 19,5 0,0 0,-73 78,73-78,0 0,0 0,0 0,0 0,0-78,0 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2:02.466"/>
    </inkml:context>
    <inkml:brush xml:id="br0">
      <inkml:brushProperty name="width" value="0.05" units="cm"/>
      <inkml:brushProperty name="height" value="0.05" units="cm"/>
    </inkml:brush>
  </inkml:definitions>
  <inkml:trace contextRef="#ctx0" brushRef="#br0">78 779,'0'0,"0"0,0 0,0 0,0 0,0 0,0 0,0 0,0 0,0 0,0 0,0 0,0 0,0 0,0 0,0 0,0 0,0 0,0 0,0 0,0 0,0 0,0 0,0 0,0 0,0 0,0 0,0 0,0 0,0 0,0 0,0 0,0 0,0 0,0 0,0 0,0 0,0 0,-77 933,77-933,0 0,0 0,0 0,0 0,0 0,0 311,0-178,0-111,0 56,0-78,0 21,0 36,0 20,0-38,0 0,0 39,0-39,0 0,0-39,0 0,0 0,0 77,0-52,0-25,0 53,0-14,0-39,0 0,0 39,0 0,0 0,0-39,0 0,0 0,0 0,0 0,0 0,77 77,-77-77,78 0,-31 48,-16-18,-31-30,0 0,77 0,-43 0,10 78,22-78,-54 0,-12 0,0 0,155 0,-51 0,-53 0,27 0,-78 78,5-73,68-10,-35 5,1 77,100-77,-123 0,62 0,-78 0,25 0,28 0,3 0,-35 0,18 0,0 0,-28 0,56 0,-28 0,-1 0,36 0,-70 0,35 0,0 0,-10 0,19 0,12 0,-42 0,21 0,0-77,-25 63,127 28,-141-14,155 0,-153 0,74 0,-37 0,0 0,25-65,-51 52,26-26,78 78,-40-39,-77 0,0 0,0 0,39 0,0 0,-33 0,66 0,-34 0,1 0,28 0,-56 0,67 0,-58 0,-20 0,57 0,-18 0,0 0,-32 0,-7 0,0 0,0 0,0 0,71 0,-33 0,1 0,-14 0,-25 0,0 0,0 0,53 0,-42 0,-11 0,0 0,0 0,0 0,67 0,-29 0,-38 0,0 0,39 0,-39 0,0 0,0 0,0 0,78 0,-1-78,-38 39,-39 39,0 0,39 39,0-39,-78-78,104 13,-52 53,26-27,-1 78,-17-39,-42-78,99 0,-39 39,-39 39,0 0,39 39,0-39,-39 0,0 0,-39-78,39 39,0 39,0 0,77-38,-77 38,0 0,0 0,0 0,0 0,0 0,78 0,-39 0,-78-78,39 49,0 29,78 29,-39-29,-39 0,0 0,0 0,0 0,0 0,0 0,0 0,0 0,0 0,0 0,-39-78,39 39,0 0,0 20,0-39,0-20,0 78,0 0,0-78,0 47,0 31,0-47,0-30,0 61,0 16,0-62,0 23,0 0,0 37,0 2,0-76,0 10,0 55,0-28,0 39,0 0,0 0,0-39,0 0,0-77,0 101,0 15,0 0,0-63,0-8,0 64,0-32,0 39,0 0,0 0,0-39,0 0,0 1,0 26,0 12,0 0,0-66,0 66,0 0,0-78,0 49,0 29,0-49,0 49,0 0,0-77,0-1,0 39,0 39,0 0,0 0,0-39,0 0,0 39,0 0,0-39,0 19,0-37,0-21,0 0,0 72,0 6,0 0,0 0,0 0,0 0,0-72,0 50,0 22,0-55,0 16,0 39,0 0,0 0,0 0,0 0,0 0,0 0,0 0,0-39,0 11,0 28,0 0,0 0,-78 28,64-28,14 0,-64-78,26 39,76 1,-38 37,-77 2,-1-1,-50 0,101 0,-51 0,78 0,-18 0,-119 0,-18 0,77 0,0 0,69 0,-137 0,68 0,1 0,-62 0,122 0,-60 0,-79 77,87-54,61 32,-225-55,116 0,78 78,22-69,-121-18,60 9,78 77,-73-77,69 0,-35 0,0 0,11 0,-99 0,49 0,0 78,65-64,-51-28,-14 14,39 0,0 0,1 0,-1 0,6 0,-12 0,45 78,0-39,-78-78,60 39,36 78,-95-78,38 0,0 0,35 0,8-78,-4 42,-77 72,-1-36,39 0,39 0,0 0,0 0,-39 0,0 0,39 0,0 0,-38 78,-1-39,0-78,39 39,0 0,0 0,0 0,0 0,-78 0,78 0,-77 0,63 0,14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2:06.138"/>
    </inkml:context>
    <inkml:brush xml:id="br0">
      <inkml:brushProperty name="width" value="0.05" units="cm"/>
      <inkml:brushProperty name="height" value="0.05" units="cm"/>
    </inkml:brush>
  </inkml:definitions>
  <inkml:trace contextRef="#ctx0" brushRef="#br0">3689 894,'0'0,"0"0,0 0,0 0,0 0,0 0,0 0,0 0,0 0,0 0,0 0,0 0,0 0,0 0,0 0,0 0,0 0,0 0,0 0,0 0,0 0,0 0,0 0,0 0,0 0,0 0,0 0,0 0,0 0,0 0,0 0,0 0,0 0,0 0,0 0,0 0,0 0,0 0,0 0,0 0,0 0,0 0,0 0,0 0,0 0,0 0,0 0,0 0,0 0,0 0,0 0,0 0,0 0,0 0,0 0,0 0,0 0,0 0,0 0,0 0,0 0,0 0,0 0,0 0,0 0,0 0,0 0,0 0,0 0,0 0,0 933,0-627,0-306,0 0,0 0,0 0,0 0,0 0,0 0,78-73,-78 149,0-74,0 37,0 0,0-8,0 15,0-46,0 0,0 78,0-61,0 44,0-61,0 0,0 78,0-75,0 71,0-74,0 0,0 78,0-39,0 0,0-18,0-21,0 0,0 57,0-57,0 0,0 77,0 1,0-39,0-39,0 0,0 39,0-15,0-24,0 0,0 54,0-54,0 0,0 0,0 77,0-77,0 0,0 0,0 0,0 0,-78 78,78-78,0 78,0-63,-77-30,-1 93,39-40,78 1,-39-37,-155 74,77-37,78-39,0 0,0 39,-39 0,-77-78,75 39,4 0,-118 0,77 0,78 0,-5 0,-145 0,72 0,0 0,-61 0,123 0,-61 0,-1 0,31 0,16 0,-124 0,77 0,1 77,56-66,-36-99,18 49,0 78,-35-39,71 0,-36 0,0 0,11 0,-22 0,-27 0,38 0,0 0,25 0,-50 0,-13 0,-1 0,77 0,-76 0,39 0,38 0,0 0,-39 0,0 0,0 0,21 0,18 0,-60 0,22 0,-1 0,33 0,6 0,0 0,6 77,-75-77,60 0,-30 0,39 0,0 0,-39 0,39 0,0 0,-77-77,68 67,9 10,0 0,0 0,0 0,0 0,0 0,-69 10,42-10,27 0,0 0,0 0,-51 0,38 0,13 0,0 0,0 0,0 0,0 0,0 0,0 0,0 0,0 0,0 0,-64 0,47 0,17 0,0 0,17-78,-17 75,0 3,0 0,0 0,0 0,0 0,0 0,0 0,0 0,-78 3,78-81,0 39,0 39,0 0,0 0,0 0,0 0,0 0,0 0,0-38,0 27,-78-56,40 28,76 0,-38-116,0 77,0 0,0 17,0 44,0-60,0 38,0 0,0 22,0-122,0 62,0 38,0 0,0 36,0-72,0 36,0 0,0-27,0 55,0-28,0 39,0 0,0-39,0 39,0 0,0-78,0 71,0-63,0 31,0 0,0 39,0 0,0 0,0-78,0 53,0-28,0-24,0 38,0 39,0 0,0-39,0 0,0 0,0 39,0 0,0 0,0-78,0 49,0-19,0 48,0-78,0 63,0-48,0-15,0 40,0 38,0 0,0-39,0 0,0 0,0 39,0 0,0 0,0-78,0 59,0 19,0-136,0 58,0 78,0 0,0 0,0-39,0 0,0-30,0 60,0-29,0-1,0 15,0 24,0 0,0 0,0-54,0 15,0 39,0 0,0-39,0 0,0 1,0 9,0 29,0 0,0 0,0-49,0 40,0-60,0 30,78 78,-6-39,-66 0,33 0,-39 0,0 0,38 0,118 0,-79 0,-64 0,130 0,-66 0,1 0,75 0,-151 0,76 0,0 0,-17 0,111 0,-17 0,-77 0,77 0,-105 0,55 0,128 0,-116 0,-78 0,-33 0,220 78,-109-39,-156-78,241 106,-171-56,86 27,-79 1,4-18,72-42,119 21,-117 0,-77 0,-30 0,137 78,-73-42,10-72,150-42,-117 39,-155 1,62 15,110 46,-56-23,-38 0,78 0,-99 0,41-78,-20 39,0 78,34-39,-68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15.850"/>
    </inkml:context>
    <inkml:brush xml:id="br0">
      <inkml:brushProperty name="width" value="0.05" units="cm"/>
      <inkml:brushProperty name="height" value="0.05" units="cm"/>
    </inkml:brush>
  </inkml:definitions>
  <inkml:trace contextRef="#ctx0" brushRef="#br0">3185 1488,'0'0,"0"0,0 0,0 0,0 0,0 0,0 0,0 0,0 0,0 0,0 0,0 0,0 0,0 0,0 0,0 0,0 0,0 0,0 0,0 0,0 0,0 0,0 0,0 0,0 0,0 0,0 0,0 0,0 0,0 0,0 0,0 0,0 0,0 0,0 0,0 0,0 0,0 0,0 0,0 0,0 0,0 0,0 0,0 0,0 0,0 0,0 0,0 0,0 0,0 0,0 0,0 0,0 0,0 0,0 0,0 0,0 0,0 0,0 0,0 0,0 0,932-466,-467 232,-465 234,0 0,0 0,0 0,0 0,0 0,0 0,-233 78,233-156,0 40,0 38,0 0,78 38,-39-38,-39 0,0 0,39-77,-39 77,0 0,77 0,-77-47,0 16,0-8,0 39,0 0,78-39,-78 39,78 0,-41 0,-37 0,0 0,0 0,-37-77,96 77,-41 0,21 0,-39 0,0 0,-39-78,39 78,0 0,78 0,-78 0,0 0,0 0,0-78,0 55,78 46,-78-23,0 0,0-78,0 78,0 0,0 0,0-77,0 63,0 14,0 0,77 14,-38-14,-39 0,0 0,0 0,39 0,0 0,-78 0</inkml:trace>
  <inkml:trace contextRef="#ctx0" brushRef="#br0" timeOffset="1475">1 1799,'0'0,"0"0,0 0,0 0,0 0,0 0,0 0,0 0,0 0,0 0,0 0,0 0,0 0,0 0,0 0,0 0,0 0,0 0,0 0,0 0,0 0,0 0,0 0,0 0,0 0,0 0,0 0,0 0,0 0,0 0,0 0,0 0,0 0,0 0,0 0,0 0,0 0,0 0,0 0,0 0,0 0,0 0,0 0,0 0,0 0,0 0,854-1011,-427 506,-427 505,0 0,0 0,-39 272,233-388,-194 116,0 0,-116-39,155-39,77 78,-80-18,-72-119,172 137,-117 0,59 0,-156-78,118 78,-2 0,-38-78,0 67,78 22,-1-11,-38 0,-39 0,0 0,39 0,-39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18.765"/>
    </inkml:context>
    <inkml:brush xml:id="br0">
      <inkml:brushProperty name="width" value="0.05" units="cm"/>
      <inkml:brushProperty name="height" value="0.05" units="cm"/>
    </inkml:brush>
  </inkml:definitions>
  <inkml:trace contextRef="#ctx0" brushRef="#br0">0 933,'0'0,"0"0,0 0,0 0,0 0,0 0,0 0,0 0,0 0,0 0,0 0,0 0,0 0,0 0,0 0,0 0,0 0,0 0,0 0,0 0,0 0,0 0,0 0,0 0,0 0,0 0,0 0,0 0,0 0,0 0,0 0,0 0,0 0,0 0,0 0,0 0,0 0,0 0,0 0,0 0,932-622,-466 311,-466 311,0 0,0 0,0 0,0 0,-155 156,196-177,-4 42,1-21,1 0,33 0,-66 0,33 0,0-78,-14 52,-50 52</inkml:trace>
  <inkml:trace contextRef="#ctx0" brushRef="#br0" timeOffset="1732">3961 1944,'0'0,"0"0,0 0,0 0,0 0,0 0,0 0,0 0,0 0,0 0,0 0,0 0,0 0,0 0,0 0,0 0,0 0,0 0,0 0,0 0,0 0,0 0,0 0,0 0,0 0,0 0,0 0,0 0,0 0,0 0,0 0,0 0,0 0,0 0,0 0,0 0,0 0,0 0,0 0,0 0,854-933,-854 933,0 0,0 0,0 0,311-233,-156 116,-233 234,117-117,-78-78,39 66,0 12,0 0,78-66,0 66,-39 0,-78-78,39 53,0 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44.662"/>
    </inkml:context>
    <inkml:brush xml:id="br0">
      <inkml:brushProperty name="width" value="0.05" units="cm"/>
      <inkml:brushProperty name="height" value="0.05" units="cm"/>
    </inkml:brush>
  </inkml:definitions>
  <inkml:trace contextRef="#ctx0" brushRef="#br0">3301 1,'0'0,"0"0,0 0,0 0,0 0,0 0,0 0,0 0,0 0,0 0,0 0,0 0,0 0,0 0,0 0,0 0,0 0,0 0,0 0,0 0,0 0,0 0,0 0,0 0,0 0,0 0,0 0,0 0,0 0,0 0,0 0,0 0,0 0,0 0,0 0,0 0,0 0,77 777,-64-645,-13-132,0 0,65 334,-65-334,0 0,155 234,-77-118,-156-77,78 39,0-78,0 11,0 133,0-66,78-78,-78 72,0-66,0 33,0 77,77-38,-77 34,0-69,0 35,0 0,0-61,0 44,0-23,0 79,0-46,0-64,0 32,0 0,0-16,0 109,-77-132,77 78,0-72,-78 65,39-32,78 0,-106 96,57-114,-29 56,0-77,0 39,0 0,-12 12,25-24,-13 12,0-78,34 39,-68 155,-4-77,-50-15,98-48,-48 63,-79-78,107 98,21-41,-50 21,76-76,-74 74,38-38,-79 1,-8 24,95-48,-48 24,78 0,-15-24,-48 48,-14 14,38-38,0-78,39 39,-78 156,40-79,-1-154,-22 77,44 0,-22 0,0 77,25-62,14-15,0 0,-63 63,-13-63,74 0,-37 0,78 78,-39-50,-78-56,78 28,0 0,-77 78,65-66,-54-24,66 89,0-38,-77-78,38 39,39 0,0 0,-39 0,39 0,0 0,0 0,-78 78,69-68,9-10,0 0,0 0,0 0,-68-10,29 10,0 0,15 0,48 78,-24-78,0 0,0 0,-78 0,71 0,-63 0,31 0,39 0,-39 0,0 0,39 0,0 0,-39 0,-38 78,38-40,39-38,0 0,-39-38,0 38,0 0,39 0,0 0,0 0,0 0,0 0,-77 0,77 77,0-38,0-39,0 0,0 0,-78-116,39 77,78 78</inkml:trace>
  <inkml:trace contextRef="#ctx0" brushRef="#br0" timeOffset="2560">583 5986,'0'0,"0"0,0 0,0 0,0 0,0 0,0 0,0 0,0 0,0 0,0 0,0 0,0 0,0 0,0 0,0 0,0 0,0 0,0 0,0 0,0 0,0 0,0 0,0 0,0 0,0 0,0 0,0 0,0 0,0 0,0 0,0 0,0 0,0 0,0 0,0 0,0 0,931 622,-931-622,0 0,0 0,0 0,0 0,0 0,233 156,-171-95,-46-45,23 23,0-78,-25 39,49 0,-24 0,0 0,0 0,0 0,0 0,77 0,-59 0,-36-77,56 77,-38 0,78-78,-94 66,31 24,-15-12,78 0,30 0,-139 0,70 0,-1 0,-24 0,50-78,52 78,-77 0,-1-78,-57 69,115 18,-57-9,-78-77,143 77,-131 0,66 0,-78 0,24 0,107 0,-53 0,-39 0,0 0,-32 0,63 0,-31 0,0 0,30-69,-60 60,30-30,-39 39,0 0,38 39,40-117,-39 39,-39 39,0 0,39 39,0-39,-1 0,-38 0,0 0,0 0,78-77,-58 57,-20 20,-20-58,20 19,78 78,-76-39,-4-78,2 39,77 78,-77-39,0 0,0 0,78-78,-62 62,-32-45,94-17,-40 39,-76 0,38 38,0-76,0 38,77 1,-77-25,0 48,0-24,0-78,0 87,0-17,78-31,-39 39,0-78,-1 40,-76-1,38 19,0 40,0-136,0 77,77 78,-64-13,-26-52,91-90,-78 77,0 39,0-77,0 61,0 32,0-16,0 0,0-39,0 68,78-135,-78 67,0 0,0 40,0-1,0 14,0-106,0 53,0 40,0-1,0 31,0-62,0 31,77 0,-77-31,0 63,0-32,0 39,0 0,0-117,0 117,0 0,0 0,78-155,-72 142,-12-52,6 28,0-4,0-37,0 40,0-79,0 76,0-74,0-40,0 77,0 74,0-147,0 73,0 78,0 0,78 0,-40-39,-76 0,38 21,0-41,0 10,0 20,0-10,0 0,0 37,0-74,0 37,-78 78,78-101,0 47,0-24,0 0,0 23,0 16,0-62,0 23,-78 0,1 39,47 0,-18-155,48 155,0 0,-155-78,129 65,-26-129,13 64,0 156,-35-153,71 72,-36-36,78 0,-39 13,-78 52,78-104,0 40,-78-1,67 28,22 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48.653"/>
    </inkml:context>
    <inkml:brush xml:id="br0">
      <inkml:brushProperty name="width" value="0.05" units="cm"/>
      <inkml:brushProperty name="height" value="0.05" units="cm"/>
    </inkml:brush>
  </inkml:definitions>
  <inkml:trace contextRef="#ctx0" brushRef="#br0">2641 39,'0'0,"0"0,0 0,0 0,0 0,0 0,0 0,0 0,0 0,0 0,0 0,0 0,0 0,0 0,0 0,0 0,0 0,0 0,0 0,0 0,0 0,0 0,0 0,0 0,0 0,0 0,0 0,0 0,0 0,0 0,0 0,0 0,0 0,0 0,0 0,0 0,0 0,0 0,0 0,0 0,0 0,-1087 311,1006-288,81-23,0 0,-385-101,385 101,0 0,0 0,-388-77,288 57,-33 40,-22-98,77 39,78 78,-3-39,-149-78,74 39,156 78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16T03:23:50.354"/>
    </inkml:context>
    <inkml:brush xml:id="br0">
      <inkml:brushProperty name="width" value="0.05" units="cm"/>
      <inkml:brushProperty name="height" value="0.05" units="cm"/>
    </inkml:brush>
  </inkml:definitions>
  <inkml:trace contextRef="#ctx0" brushRef="#br0">1 1,'0'0,"0"0,0 0,0 0,0 0,0 0,0 0,0 0,0 0,0 0,0 0,0 0,0 0,0 0,0 0,0 0,0 0,0 0,0 0,0 0,0 0,0 0,0 0,0 0,0 0,0 0,0 0,0 0,0 0,0 0,0 0,0 0,0 0,0 0,0 0,0 0,0 0,0 0,932 155,-932-155,0 0,0 0,0 0,0 0,0 0,310 156,-154-79,-312-77,156 6,78 66,-39-33,0-78,-39 39,0 0,0 0,0 78,0-59,77-38,1 19,-39 0,-78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546E-8F7F-7749-AA1C-6553481A9E58}" type="datetimeFigureOut">
              <a:rPr lang="en-GB" smtClean="0"/>
              <a:t>16/06/2021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9152C-7CAF-C949-8FA2-D8537C1E8164}" type="slidenum">
              <a:rPr lang="en-GB" smtClean="0"/>
              <a:t>‹#›</a:t>
            </a:fld>
            <a:endParaRPr lang="en-GB"/>
          </a:p>
        </p:txBody>
      </p:sp>
    </p:spTree>
    <p:extLst>
      <p:ext uri="{BB962C8B-B14F-4D97-AF65-F5344CB8AC3E}">
        <p14:creationId xmlns:p14="http://schemas.microsoft.com/office/powerpoint/2010/main" val="104312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5B5E1-BCBA-114F-8876-D7A1711D7895}" type="slidenum">
              <a:rPr lang="en-US" smtClean="0"/>
              <a:t>1</a:t>
            </a:fld>
            <a:endParaRPr lang="en-US"/>
          </a:p>
        </p:txBody>
      </p:sp>
    </p:spTree>
    <p:extLst>
      <p:ext uri="{BB962C8B-B14F-4D97-AF65-F5344CB8AC3E}">
        <p14:creationId xmlns:p14="http://schemas.microsoft.com/office/powerpoint/2010/main" val="119562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2</a:t>
            </a:fld>
            <a:endParaRPr lang="en-US"/>
          </a:p>
        </p:txBody>
      </p:sp>
    </p:spTree>
    <p:extLst>
      <p:ext uri="{BB962C8B-B14F-4D97-AF65-F5344CB8AC3E}">
        <p14:creationId xmlns:p14="http://schemas.microsoft.com/office/powerpoint/2010/main" val="143766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dirty="0">
                <a:solidFill>
                  <a:schemeClr val="bg1"/>
                </a:solidFill>
              </a:rPr>
              <a:t>Goo</a:t>
            </a:r>
            <a:endParaRPr lang="en-GB" i="1"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3</a:t>
            </a:fld>
            <a:endParaRPr lang="en-US"/>
          </a:p>
        </p:txBody>
      </p:sp>
    </p:spTree>
    <p:extLst>
      <p:ext uri="{BB962C8B-B14F-4D97-AF65-F5344CB8AC3E}">
        <p14:creationId xmlns:p14="http://schemas.microsoft.com/office/powerpoint/2010/main" val="147310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4</a:t>
            </a:fld>
            <a:endParaRPr lang="en-US"/>
          </a:p>
        </p:txBody>
      </p:sp>
    </p:spTree>
    <p:extLst>
      <p:ext uri="{BB962C8B-B14F-4D97-AF65-F5344CB8AC3E}">
        <p14:creationId xmlns:p14="http://schemas.microsoft.com/office/powerpoint/2010/main" val="13736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5</a:t>
            </a:fld>
            <a:endParaRPr lang="en-US"/>
          </a:p>
        </p:txBody>
      </p:sp>
    </p:spTree>
    <p:extLst>
      <p:ext uri="{BB962C8B-B14F-4D97-AF65-F5344CB8AC3E}">
        <p14:creationId xmlns:p14="http://schemas.microsoft.com/office/powerpoint/2010/main" val="2169320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6</a:t>
            </a:fld>
            <a:endParaRPr lang="en-US"/>
          </a:p>
        </p:txBody>
      </p:sp>
    </p:spTree>
    <p:extLst>
      <p:ext uri="{BB962C8B-B14F-4D97-AF65-F5344CB8AC3E}">
        <p14:creationId xmlns:p14="http://schemas.microsoft.com/office/powerpoint/2010/main" val="410807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7</a:t>
            </a:fld>
            <a:endParaRPr lang="en-US"/>
          </a:p>
        </p:txBody>
      </p:sp>
    </p:spTree>
    <p:extLst>
      <p:ext uri="{BB962C8B-B14F-4D97-AF65-F5344CB8AC3E}">
        <p14:creationId xmlns:p14="http://schemas.microsoft.com/office/powerpoint/2010/main" val="34466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bg1"/>
              </a:solidFill>
            </a:endParaRPr>
          </a:p>
        </p:txBody>
      </p:sp>
      <p:sp>
        <p:nvSpPr>
          <p:cNvPr id="4" name="Slide Number Placeholder 3"/>
          <p:cNvSpPr>
            <a:spLocks noGrp="1"/>
          </p:cNvSpPr>
          <p:nvPr>
            <p:ph type="sldNum" sz="quarter" idx="5"/>
          </p:nvPr>
        </p:nvSpPr>
        <p:spPr/>
        <p:txBody>
          <a:bodyPr/>
          <a:lstStyle/>
          <a:p>
            <a:fld id="{F285B5E1-BCBA-114F-8876-D7A1711D7895}" type="slidenum">
              <a:rPr lang="en-US" smtClean="0"/>
              <a:t>8</a:t>
            </a:fld>
            <a:endParaRPr lang="en-US"/>
          </a:p>
        </p:txBody>
      </p:sp>
    </p:spTree>
    <p:extLst>
      <p:ext uri="{BB962C8B-B14F-4D97-AF65-F5344CB8AC3E}">
        <p14:creationId xmlns:p14="http://schemas.microsoft.com/office/powerpoint/2010/main" val="37542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3BEF-EE04-AA46-92C4-66FF08DD35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139289-2F70-544D-AFBE-2356A9968C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1700D7-9021-344C-9403-95645C334CD0}"/>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86818E18-DF86-8F49-B6F5-8DDDC6914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44693-AEE9-0848-B979-A2BABAAD0A09}"/>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420659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DE52-2AB2-4F42-911E-E0FAE8E3C63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2CEDDA7-DAE4-C84C-AF17-2CA4DA626C5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DF95AD-2FB5-7149-9BAD-E202ABA1DE3C}"/>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5416E1B8-D092-1C45-B4B0-6767B1916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DED2B-D84B-574B-ADD2-C47A9F11E954}"/>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65766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C5A50-5DEF-8C4A-9AFE-3407F970E1B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23981BF-52A4-0E45-B4C0-C1F527FA62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8BC05B-A48D-2F4C-BF6A-BEC24803AA42}"/>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55EDB072-6F42-0F40-A08A-915594C7F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B04CD-736F-AC4C-B92C-AB7F278688C1}"/>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78228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EF6A-B8F8-4B41-9420-15B3E008DB5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D3FCF64-D422-2A46-A3C1-A825A81C38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C5D6E4-06AA-774C-B26C-4B1F9592F981}"/>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994E754D-E980-2E45-A6E0-47693F654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6EC40-7A08-3D44-968A-7906BFA46B2B}"/>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46897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F7E1-A19A-AA44-A877-312410A0B2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E70118-4956-3549-8AD0-2B8240BF8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3FC7BD-D230-1B4E-A33C-B892D63DFED4}"/>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666D9273-B2B1-FF48-9FA3-716F5B91D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AD0EB-D8CA-A54A-91E6-40FE72A128FB}"/>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74066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518E-3ACF-364A-B5BD-A9FCC567A5E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1BDC2B-1A78-0E4A-B426-2FB1E883B0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C9B4513-75EF-8743-90C4-A81A801DB9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BDF94E-D8EF-A041-8541-5AC229C946AC}"/>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6" name="Footer Placeholder 5">
            <a:extLst>
              <a:ext uri="{FF2B5EF4-FFF2-40B4-BE49-F238E27FC236}">
                <a16:creationId xmlns:a16="http://schemas.microsoft.com/office/drawing/2014/main" id="{BB7DB935-6421-A846-8257-410BE227C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B4A34-9E9D-F840-88A7-0D730BD11688}"/>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94601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B1A3-9B75-2D49-908C-482A380D5D0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56794D2-2260-DE44-A5F8-D7AF75608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B84434-3070-C743-9139-917DA83E1A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BE55A46-2774-7341-A274-3F13514B37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BE46BEF-85BF-8243-B02F-8BE77F1E37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87A5B3A-C574-CB4D-93E9-597407CFAE8D}"/>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8" name="Footer Placeholder 7">
            <a:extLst>
              <a:ext uri="{FF2B5EF4-FFF2-40B4-BE49-F238E27FC236}">
                <a16:creationId xmlns:a16="http://schemas.microsoft.com/office/drawing/2014/main" id="{E4B3C5C6-10C6-8F40-814F-8AE17ED8D2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D8C0FA-737E-724F-B30E-FD1873390259}"/>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78330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851F-6D84-3E45-8BAA-D6F653F43CC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1FF717B-E07E-F040-B617-6ED367F05DC5}"/>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4" name="Footer Placeholder 3">
            <a:extLst>
              <a:ext uri="{FF2B5EF4-FFF2-40B4-BE49-F238E27FC236}">
                <a16:creationId xmlns:a16="http://schemas.microsoft.com/office/drawing/2014/main" id="{6B2FA1E9-F17B-2942-ADFB-BB39BF61E3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2EDBD1-82EE-B84E-9B42-55B34A5785A3}"/>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221590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B715F-D17D-A046-A620-069BC9BA6143}"/>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3" name="Footer Placeholder 2">
            <a:extLst>
              <a:ext uri="{FF2B5EF4-FFF2-40B4-BE49-F238E27FC236}">
                <a16:creationId xmlns:a16="http://schemas.microsoft.com/office/drawing/2014/main" id="{3E692428-65F4-974F-A3B1-62FDB6106E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D7856A-CC68-D94C-82FB-C7586C885195}"/>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94214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1A22-AA06-E845-8EE4-4C962DE516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62E836-1F98-5B4C-997C-68F49AF9D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F313967-9F9A-224F-B5E8-1BBCF7F75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758D74-B031-ED49-9567-B71220EE8E1B}"/>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6" name="Footer Placeholder 5">
            <a:extLst>
              <a:ext uri="{FF2B5EF4-FFF2-40B4-BE49-F238E27FC236}">
                <a16:creationId xmlns:a16="http://schemas.microsoft.com/office/drawing/2014/main" id="{9B51C051-A133-D847-A18B-F462D04866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E67115-9AE3-DA44-9C3C-127127CBA31C}"/>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113574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22A8-FF05-094C-B77C-E9F88F62A2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E905035-FDBF-3540-8958-70E06BFCA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74F865-7942-D245-A1C0-4802F5337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C48E1C-01BB-BC48-A0E0-92CC4AEA8F12}"/>
              </a:ext>
            </a:extLst>
          </p:cNvPr>
          <p:cNvSpPr>
            <a:spLocks noGrp="1"/>
          </p:cNvSpPr>
          <p:nvPr>
            <p:ph type="dt" sz="half" idx="10"/>
          </p:nvPr>
        </p:nvSpPr>
        <p:spPr/>
        <p:txBody>
          <a:bodyPr/>
          <a:lstStyle/>
          <a:p>
            <a:fld id="{9E20E353-0884-8940-AEC5-0C0A91CF922F}" type="datetimeFigureOut">
              <a:rPr lang="en-GB" smtClean="0"/>
              <a:t>16/06/2021</a:t>
            </a:fld>
            <a:endParaRPr lang="en-GB"/>
          </a:p>
        </p:txBody>
      </p:sp>
      <p:sp>
        <p:nvSpPr>
          <p:cNvPr id="6" name="Footer Placeholder 5">
            <a:extLst>
              <a:ext uri="{FF2B5EF4-FFF2-40B4-BE49-F238E27FC236}">
                <a16:creationId xmlns:a16="http://schemas.microsoft.com/office/drawing/2014/main" id="{EAA4AE6A-B11C-3C45-BB70-19698589E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BD22D9-C337-7942-A6C4-B717CCD02084}"/>
              </a:ext>
            </a:extLst>
          </p:cNvPr>
          <p:cNvSpPr>
            <a:spLocks noGrp="1"/>
          </p:cNvSpPr>
          <p:nvPr>
            <p:ph type="sldNum" sz="quarter" idx="12"/>
          </p:nvPr>
        </p:nvSpPr>
        <p:spPr/>
        <p:txBody>
          <a:bodyPr/>
          <a:lstStyle/>
          <a:p>
            <a:fld id="{2D26362D-4B23-2B48-8A83-03FCE2688E52}" type="slidenum">
              <a:rPr lang="en-GB" smtClean="0"/>
              <a:t>‹#›</a:t>
            </a:fld>
            <a:endParaRPr lang="en-GB"/>
          </a:p>
        </p:txBody>
      </p:sp>
    </p:spTree>
    <p:extLst>
      <p:ext uri="{BB962C8B-B14F-4D97-AF65-F5344CB8AC3E}">
        <p14:creationId xmlns:p14="http://schemas.microsoft.com/office/powerpoint/2010/main" val="322390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A10A1-56C5-8B41-B28C-5056AF499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732BE2B-6374-0F41-B6AF-CEC3DEC05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A5DB4B-AA64-DD43-B76C-E17370050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0E353-0884-8940-AEC5-0C0A91CF922F}" type="datetimeFigureOut">
              <a:rPr lang="en-GB" smtClean="0"/>
              <a:t>16/06/2021</a:t>
            </a:fld>
            <a:endParaRPr lang="en-GB"/>
          </a:p>
        </p:txBody>
      </p:sp>
      <p:sp>
        <p:nvSpPr>
          <p:cNvPr id="5" name="Footer Placeholder 4">
            <a:extLst>
              <a:ext uri="{FF2B5EF4-FFF2-40B4-BE49-F238E27FC236}">
                <a16:creationId xmlns:a16="http://schemas.microsoft.com/office/drawing/2014/main" id="{A378CFD2-F32D-DC43-BAB6-4C9131B1C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23994A-149D-F641-A50D-070D9403A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6362D-4B23-2B48-8A83-03FCE2688E52}" type="slidenum">
              <a:rPr lang="en-GB" smtClean="0"/>
              <a:t>‹#›</a:t>
            </a:fld>
            <a:endParaRPr lang="en-GB"/>
          </a:p>
        </p:txBody>
      </p:sp>
    </p:spTree>
    <p:extLst>
      <p:ext uri="{BB962C8B-B14F-4D97-AF65-F5344CB8AC3E}">
        <p14:creationId xmlns:p14="http://schemas.microsoft.com/office/powerpoint/2010/main" val="3118907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8" Type="http://schemas.openxmlformats.org/officeDocument/2006/relationships/image" Target="../media/image6.png" /><Relationship Id="rId13" Type="http://schemas.openxmlformats.org/officeDocument/2006/relationships/customXml" Target="../ink/ink6.xml" /><Relationship Id="rId18" Type="http://schemas.openxmlformats.org/officeDocument/2006/relationships/image" Target="../media/image11.png" /><Relationship Id="rId26" Type="http://schemas.openxmlformats.org/officeDocument/2006/relationships/image" Target="../media/image15.png" /><Relationship Id="rId3" Type="http://schemas.openxmlformats.org/officeDocument/2006/relationships/customXml" Target="../ink/ink1.xml" /><Relationship Id="rId21" Type="http://schemas.openxmlformats.org/officeDocument/2006/relationships/customXml" Target="../ink/ink10.xml" /><Relationship Id="rId7" Type="http://schemas.openxmlformats.org/officeDocument/2006/relationships/customXml" Target="../ink/ink3.xml" /><Relationship Id="rId12" Type="http://schemas.openxmlformats.org/officeDocument/2006/relationships/image" Target="../media/image8.png" /><Relationship Id="rId17" Type="http://schemas.openxmlformats.org/officeDocument/2006/relationships/customXml" Target="../ink/ink8.xml" /><Relationship Id="rId25" Type="http://schemas.openxmlformats.org/officeDocument/2006/relationships/customXml" Target="../ink/ink12.xml" /><Relationship Id="rId2" Type="http://schemas.openxmlformats.org/officeDocument/2006/relationships/notesSlide" Target="../notesSlides/notesSlide5.xml" /><Relationship Id="rId16" Type="http://schemas.openxmlformats.org/officeDocument/2006/relationships/image" Target="../media/image10.png" /><Relationship Id="rId20" Type="http://schemas.openxmlformats.org/officeDocument/2006/relationships/image" Target="../media/image12.png" /><Relationship Id="rId29" Type="http://schemas.openxmlformats.org/officeDocument/2006/relationships/customXml" Target="../ink/ink14.xml" /><Relationship Id="rId1" Type="http://schemas.openxmlformats.org/officeDocument/2006/relationships/slideLayout" Target="../slideLayouts/slideLayout2.xml" /><Relationship Id="rId6" Type="http://schemas.openxmlformats.org/officeDocument/2006/relationships/image" Target="../media/image5.png" /><Relationship Id="rId11" Type="http://schemas.openxmlformats.org/officeDocument/2006/relationships/customXml" Target="../ink/ink5.xml" /><Relationship Id="rId24" Type="http://schemas.openxmlformats.org/officeDocument/2006/relationships/image" Target="../media/image14.png" /><Relationship Id="rId32" Type="http://schemas.openxmlformats.org/officeDocument/2006/relationships/customXml" Target="../ink/ink16.xml" /><Relationship Id="rId5" Type="http://schemas.openxmlformats.org/officeDocument/2006/relationships/customXml" Target="../ink/ink2.xml" /><Relationship Id="rId15" Type="http://schemas.openxmlformats.org/officeDocument/2006/relationships/customXml" Target="../ink/ink7.xml" /><Relationship Id="rId23" Type="http://schemas.openxmlformats.org/officeDocument/2006/relationships/customXml" Target="../ink/ink11.xml" /><Relationship Id="rId28" Type="http://schemas.openxmlformats.org/officeDocument/2006/relationships/image" Target="../media/image16.png" /><Relationship Id="rId10" Type="http://schemas.openxmlformats.org/officeDocument/2006/relationships/image" Target="../media/image7.png" /><Relationship Id="rId19" Type="http://schemas.openxmlformats.org/officeDocument/2006/relationships/customXml" Target="../ink/ink9.xml" /><Relationship Id="rId31" Type="http://schemas.openxmlformats.org/officeDocument/2006/relationships/image" Target="../media/image17.png" /><Relationship Id="rId4" Type="http://schemas.openxmlformats.org/officeDocument/2006/relationships/image" Target="../media/image4.png" /><Relationship Id="rId9" Type="http://schemas.openxmlformats.org/officeDocument/2006/relationships/customXml" Target="../ink/ink4.xml" /><Relationship Id="rId14" Type="http://schemas.openxmlformats.org/officeDocument/2006/relationships/image" Target="../media/image9.png" /><Relationship Id="rId22" Type="http://schemas.openxmlformats.org/officeDocument/2006/relationships/image" Target="../media/image13.png" /><Relationship Id="rId27" Type="http://schemas.openxmlformats.org/officeDocument/2006/relationships/customXml" Target="../ink/ink13.xml" /><Relationship Id="rId30" Type="http://schemas.openxmlformats.org/officeDocument/2006/relationships/customXml" Target="../ink/ink15.xml" /></Relationships>
</file>

<file path=ppt/slides/_rels/slide6.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9.jpeg" /><Relationship Id="rId7" Type="http://schemas.openxmlformats.org/officeDocument/2006/relationships/image" Target="../media/image23.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22.jpeg" /><Relationship Id="rId5" Type="http://schemas.openxmlformats.org/officeDocument/2006/relationships/image" Target="../media/image21.jpeg" /><Relationship Id="rId4" Type="http://schemas.openxmlformats.org/officeDocument/2006/relationships/image" Target="../media/image20.jpeg"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standing, screenshot&#10;&#10;Description automatically generated">
            <a:extLst>
              <a:ext uri="{FF2B5EF4-FFF2-40B4-BE49-F238E27FC236}">
                <a16:creationId xmlns:a16="http://schemas.microsoft.com/office/drawing/2014/main" id="{379A019D-D10A-354C-8A8C-133FFB51D93E}"/>
              </a:ext>
            </a:extLst>
          </p:cNvPr>
          <p:cNvPicPr>
            <a:picLocks noChangeAspect="1"/>
          </p:cNvPicPr>
          <p:nvPr/>
        </p:nvPicPr>
        <p:blipFill>
          <a:blip r:embed="rId3"/>
          <a:stretch>
            <a:fillRect/>
          </a:stretch>
        </p:blipFill>
        <p:spPr>
          <a:xfrm>
            <a:off x="1" y="-306137"/>
            <a:ext cx="12416588" cy="7164137"/>
          </a:xfrm>
          <a:prstGeom prst="rect">
            <a:avLst/>
          </a:prstGeom>
        </p:spPr>
      </p:pic>
      <p:grpSp>
        <p:nvGrpSpPr>
          <p:cNvPr id="16" name="Group 15">
            <a:extLst>
              <a:ext uri="{FF2B5EF4-FFF2-40B4-BE49-F238E27FC236}">
                <a16:creationId xmlns:a16="http://schemas.microsoft.com/office/drawing/2014/main" id="{8432CCCD-40C8-6D4E-97C5-AB7386E522EC}"/>
              </a:ext>
            </a:extLst>
          </p:cNvPr>
          <p:cNvGrpSpPr/>
          <p:nvPr/>
        </p:nvGrpSpPr>
        <p:grpSpPr>
          <a:xfrm>
            <a:off x="3150770" y="673815"/>
            <a:ext cx="6101514" cy="5192712"/>
            <a:chOff x="3150770" y="673815"/>
            <a:chExt cx="6101514" cy="5192712"/>
          </a:xfrm>
        </p:grpSpPr>
        <p:sp>
          <p:nvSpPr>
            <p:cNvPr id="15" name="Rounded Rectangle 14">
              <a:extLst>
                <a:ext uri="{FF2B5EF4-FFF2-40B4-BE49-F238E27FC236}">
                  <a16:creationId xmlns:a16="http://schemas.microsoft.com/office/drawing/2014/main" id="{22F0C866-6BAF-B44D-B8B0-1E7AE6C5BFAF}"/>
                </a:ext>
              </a:extLst>
            </p:cNvPr>
            <p:cNvSpPr/>
            <p:nvPr/>
          </p:nvSpPr>
          <p:spPr>
            <a:xfrm>
              <a:off x="3150770" y="673815"/>
              <a:ext cx="6101514" cy="5192712"/>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PT Sans" panose="020B0503020203020204" pitchFamily="34" charset="77"/>
              </a:endParaRPr>
            </a:p>
            <a:p>
              <a:pPr algn="ctr"/>
              <a:endParaRPr lang="en-US" sz="5400" dirty="0">
                <a:solidFill>
                  <a:schemeClr val="tx1"/>
                </a:solidFill>
                <a:latin typeface="PT Sans" panose="020B0503020203020204" pitchFamily="34" charset="77"/>
              </a:endParaRPr>
            </a:p>
            <a:p>
              <a:pPr algn="ctr"/>
              <a:endParaRPr lang="en-US" sz="5400" dirty="0">
                <a:solidFill>
                  <a:schemeClr val="tx1"/>
                </a:solidFill>
                <a:latin typeface="PT Sans" panose="020B0503020203020204" pitchFamily="34" charset="77"/>
              </a:endParaRPr>
            </a:p>
            <a:p>
              <a:pPr algn="ctr"/>
              <a:r>
                <a:rPr lang="en-US" sz="6000" dirty="0">
                  <a:solidFill>
                    <a:schemeClr val="tx1"/>
                  </a:solidFill>
                  <a:latin typeface="PT Sans" panose="020B0503020203020204" pitchFamily="34" charset="77"/>
                </a:rPr>
                <a:t>Practical Exercise</a:t>
              </a:r>
            </a:p>
          </p:txBody>
        </p:sp>
        <p:pic>
          <p:nvPicPr>
            <p:cNvPr id="14" name="Picture 13" descr="Logo&#10;&#10;Description automatically generated with medium confidence">
              <a:extLst>
                <a:ext uri="{FF2B5EF4-FFF2-40B4-BE49-F238E27FC236}">
                  <a16:creationId xmlns:a16="http://schemas.microsoft.com/office/drawing/2014/main" id="{34FEB762-B4E6-FD4E-BD42-56277BDEDE24}"/>
                </a:ext>
              </a:extLst>
            </p:cNvPr>
            <p:cNvPicPr>
              <a:picLocks noChangeAspect="1"/>
            </p:cNvPicPr>
            <p:nvPr/>
          </p:nvPicPr>
          <p:blipFill>
            <a:blip r:embed="rId4"/>
            <a:stretch>
              <a:fillRect/>
            </a:stretch>
          </p:blipFill>
          <p:spPr>
            <a:xfrm>
              <a:off x="4259179" y="673815"/>
              <a:ext cx="3898231" cy="2820522"/>
            </a:xfrm>
            <a:prstGeom prst="rect">
              <a:avLst/>
            </a:prstGeom>
          </p:spPr>
        </p:pic>
      </p:grpSp>
    </p:spTree>
    <p:extLst>
      <p:ext uri="{BB962C8B-B14F-4D97-AF65-F5344CB8AC3E}">
        <p14:creationId xmlns:p14="http://schemas.microsoft.com/office/powerpoint/2010/main" val="365676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Design your Ideal Wallet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458098"/>
            <a:ext cx="11666583" cy="5066270"/>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262708" y="729049"/>
            <a:ext cx="10722890" cy="646331"/>
          </a:xfrm>
          <a:prstGeom prst="rect">
            <a:avLst/>
          </a:prstGeom>
          <a:noFill/>
        </p:spPr>
        <p:txBody>
          <a:bodyPr wrap="square" rtlCol="0">
            <a:spAutoFit/>
          </a:bodyPr>
          <a:lstStyle/>
          <a:p>
            <a:r>
              <a:rPr lang="en-GB" dirty="0"/>
              <a:t>Draw you ideal wallet in this block you have 5 min – Please take a photo and insert in the </a:t>
            </a:r>
            <a:r>
              <a:rPr lang="en-GB" dirty="0" err="1"/>
              <a:t>Powerpoint</a:t>
            </a:r>
            <a:r>
              <a:rPr lang="en-GB" dirty="0"/>
              <a:t> deck provided which you will upload later under your Wallet project</a:t>
            </a:r>
          </a:p>
        </p:txBody>
      </p:sp>
      <p:pic>
        <p:nvPicPr>
          <p:cNvPr id="5" name="Picture 5">
            <a:extLst>
              <a:ext uri="{FF2B5EF4-FFF2-40B4-BE49-F238E27FC236}">
                <a16:creationId xmlns:a16="http://schemas.microsoft.com/office/drawing/2014/main" id="{468E98BD-27AE-984D-B951-185C931429BF}"/>
              </a:ext>
            </a:extLst>
          </p:cNvPr>
          <p:cNvPicPr>
            <a:picLocks noChangeAspect="1"/>
          </p:cNvPicPr>
          <p:nvPr/>
        </p:nvPicPr>
        <p:blipFill>
          <a:blip r:embed="rId3"/>
          <a:stretch>
            <a:fillRect/>
          </a:stretch>
        </p:blipFill>
        <p:spPr>
          <a:xfrm>
            <a:off x="544570" y="1781263"/>
            <a:ext cx="11102858" cy="4419939"/>
          </a:xfrm>
          <a:prstGeom prst="rect">
            <a:avLst/>
          </a:prstGeom>
        </p:spPr>
      </p:pic>
    </p:spTree>
    <p:extLst>
      <p:ext uri="{BB962C8B-B14F-4D97-AF65-F5344CB8AC3E}">
        <p14:creationId xmlns:p14="http://schemas.microsoft.com/office/powerpoint/2010/main" val="165909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2135550" y="52666"/>
            <a:ext cx="12192000" cy="729049"/>
          </a:xfrm>
        </p:spPr>
        <p:txBody>
          <a:bodyPr/>
          <a:lstStyle/>
          <a:p>
            <a:r>
              <a:rPr lang="en-GB" dirty="0">
                <a:solidFill>
                  <a:schemeClr val="bg1"/>
                </a:solidFill>
              </a:rPr>
              <a:t> Empathy – Identify a partner and Engage</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458098"/>
            <a:ext cx="5484088" cy="5276334"/>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Hey 11</a:t>
            </a:r>
            <a:r>
              <a:rPr lang="en-ZA" sz="2400" baseline="-25000">
                <a:solidFill>
                  <a:schemeClr val="tx1"/>
                </a:solidFill>
              </a:rPr>
              <a:t>small size of wallet</a:t>
            </a:r>
          </a:p>
          <a:p>
            <a:pPr algn="ctr"/>
            <a:r>
              <a:rPr lang="en-ZA" i="1">
                <a:solidFill>
                  <a:schemeClr val="tx2"/>
                </a:solidFill>
              </a:rPr>
              <a:t>He doesn’t insert all of his cash</a:t>
            </a:r>
          </a:p>
          <a:p>
            <a:pPr algn="ctr"/>
            <a:r>
              <a:rPr lang="en-ZA" i="1">
                <a:solidFill>
                  <a:schemeClr val="tx2"/>
                </a:solidFill>
              </a:rPr>
              <a:t>Mostly he doesn’t put coins there</a:t>
            </a:r>
          </a:p>
          <a:p>
            <a:pPr algn="ctr"/>
            <a:r>
              <a:rPr lang="en-ZA" i="1">
                <a:solidFill>
                  <a:schemeClr val="tx2"/>
                </a:solidFill>
              </a:rPr>
              <a:t>He doesn’t want a heavy pocket</a:t>
            </a:r>
          </a:p>
        </p:txBody>
      </p:sp>
      <p:sp>
        <p:nvSpPr>
          <p:cNvPr id="8" name="TextBox 7">
            <a:extLst>
              <a:ext uri="{FF2B5EF4-FFF2-40B4-BE49-F238E27FC236}">
                <a16:creationId xmlns:a16="http://schemas.microsoft.com/office/drawing/2014/main" id="{14ED6BC2-5002-3A4D-89EF-A82A0EB8A4F6}"/>
              </a:ext>
            </a:extLst>
          </p:cNvPr>
          <p:cNvSpPr txBox="1"/>
          <p:nvPr/>
        </p:nvSpPr>
        <p:spPr>
          <a:xfrm>
            <a:off x="1041922" y="984546"/>
            <a:ext cx="5340829" cy="369332"/>
          </a:xfrm>
          <a:prstGeom prst="rect">
            <a:avLst/>
          </a:prstGeom>
          <a:noFill/>
        </p:spPr>
        <p:txBody>
          <a:bodyPr wrap="square" rtlCol="0">
            <a:spAutoFit/>
          </a:bodyPr>
          <a:lstStyle/>
          <a:p>
            <a:r>
              <a:rPr lang="en-GB" dirty="0"/>
              <a:t>Interview your partner you each have - 5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271307" y="1458097"/>
            <a:ext cx="5484087" cy="5276333"/>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18276B-4E72-5843-9DA4-112785725B74}"/>
              </a:ext>
            </a:extLst>
          </p:cNvPr>
          <p:cNvSpPr txBox="1"/>
          <p:nvPr/>
        </p:nvSpPr>
        <p:spPr>
          <a:xfrm>
            <a:off x="6301947" y="744154"/>
            <a:ext cx="5745892" cy="646331"/>
          </a:xfrm>
          <a:prstGeom prst="rect">
            <a:avLst/>
          </a:prstGeom>
          <a:noFill/>
        </p:spPr>
        <p:txBody>
          <a:bodyPr wrap="square" rtlCol="0">
            <a:spAutoFit/>
          </a:bodyPr>
          <a:lstStyle/>
          <a:p>
            <a:r>
              <a:rPr lang="en-GB" dirty="0"/>
              <a:t>Dig Deeper – Considering what you learned really try to dig into your partners feelings and motivations - 5 min each</a:t>
            </a:r>
          </a:p>
        </p:txBody>
      </p:sp>
      <p:sp>
        <p:nvSpPr>
          <p:cNvPr id="3" name="TextBox 2">
            <a:extLst>
              <a:ext uri="{FF2B5EF4-FFF2-40B4-BE49-F238E27FC236}">
                <a16:creationId xmlns:a16="http://schemas.microsoft.com/office/drawing/2014/main" id="{CF90C1CE-4E0C-CA42-AB20-77C72C266439}"/>
              </a:ext>
            </a:extLst>
          </p:cNvPr>
          <p:cNvSpPr txBox="1"/>
          <p:nvPr/>
        </p:nvSpPr>
        <p:spPr>
          <a:xfrm>
            <a:off x="1677878" y="1609376"/>
            <a:ext cx="4068918" cy="338554"/>
          </a:xfrm>
          <a:prstGeom prst="rect">
            <a:avLst/>
          </a:prstGeom>
          <a:noFill/>
        </p:spPr>
        <p:txBody>
          <a:bodyPr wrap="square" rtlCol="0">
            <a:spAutoFit/>
          </a:bodyPr>
          <a:lstStyle/>
          <a:p>
            <a:r>
              <a:rPr lang="en-GB" sz="1600" dirty="0"/>
              <a:t>Notes from first interview</a:t>
            </a:r>
          </a:p>
        </p:txBody>
      </p:sp>
      <p:sp>
        <p:nvSpPr>
          <p:cNvPr id="10" name="TextBox 9">
            <a:extLst>
              <a:ext uri="{FF2B5EF4-FFF2-40B4-BE49-F238E27FC236}">
                <a16:creationId xmlns:a16="http://schemas.microsoft.com/office/drawing/2014/main" id="{9275AC06-A829-AE49-832C-D6FFE10E1D74}"/>
              </a:ext>
            </a:extLst>
          </p:cNvPr>
          <p:cNvSpPr txBox="1"/>
          <p:nvPr/>
        </p:nvSpPr>
        <p:spPr>
          <a:xfrm>
            <a:off x="6985685" y="1486764"/>
            <a:ext cx="3089189" cy="338554"/>
          </a:xfrm>
          <a:prstGeom prst="rect">
            <a:avLst/>
          </a:prstGeom>
          <a:noFill/>
        </p:spPr>
        <p:txBody>
          <a:bodyPr wrap="square" rtlCol="0">
            <a:spAutoFit/>
          </a:bodyPr>
          <a:lstStyle/>
          <a:p>
            <a:r>
              <a:rPr lang="en-GB" sz="1600" dirty="0"/>
              <a:t>Notes from second interview</a:t>
            </a:r>
          </a:p>
        </p:txBody>
      </p:sp>
      <p:sp>
        <p:nvSpPr>
          <p:cNvPr id="5" name="TextBox 4">
            <a:extLst>
              <a:ext uri="{FF2B5EF4-FFF2-40B4-BE49-F238E27FC236}">
                <a16:creationId xmlns:a16="http://schemas.microsoft.com/office/drawing/2014/main" id="{B4984B93-31E1-A54E-9122-46F56FCC80D3}"/>
              </a:ext>
            </a:extLst>
          </p:cNvPr>
          <p:cNvSpPr txBox="1"/>
          <p:nvPr/>
        </p:nvSpPr>
        <p:spPr>
          <a:xfrm>
            <a:off x="4091894" y="2512381"/>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2B164FCB-F949-E94C-8E84-C049B172FF66}"/>
              </a:ext>
            </a:extLst>
          </p:cNvPr>
          <p:cNvSpPr txBox="1"/>
          <p:nvPr/>
        </p:nvSpPr>
        <p:spPr>
          <a:xfrm>
            <a:off x="4051206" y="2454368"/>
            <a:ext cx="1828800" cy="1828800"/>
          </a:xfrm>
          <a:prstGeom prst="rect">
            <a:avLst/>
          </a:prstGeom>
          <a:noFill/>
        </p:spPr>
        <p:txBody>
          <a:bodyPr wrap="square" rtlCol="0">
            <a:spAutoFit/>
          </a:bodyPr>
          <a:lstStyle/>
          <a:p>
            <a:pPr algn="l"/>
            <a:endParaRPr lang="en-US"/>
          </a:p>
        </p:txBody>
      </p:sp>
      <p:sp>
        <p:nvSpPr>
          <p:cNvPr id="12" name="TextBox 11">
            <a:extLst>
              <a:ext uri="{FF2B5EF4-FFF2-40B4-BE49-F238E27FC236}">
                <a16:creationId xmlns:a16="http://schemas.microsoft.com/office/drawing/2014/main" id="{FFB39829-6446-404F-A6AF-B3491EE5EF1E}"/>
              </a:ext>
            </a:extLst>
          </p:cNvPr>
          <p:cNvSpPr txBox="1"/>
          <p:nvPr/>
        </p:nvSpPr>
        <p:spPr>
          <a:xfrm>
            <a:off x="4044203" y="2433357"/>
            <a:ext cx="1828800" cy="1828800"/>
          </a:xfrm>
          <a:prstGeom prst="rect">
            <a:avLst/>
          </a:prstGeom>
          <a:noFill/>
        </p:spPr>
        <p:txBody>
          <a:bodyPr wrap="square" rtlCol="0">
            <a:spAutoFit/>
          </a:bodyPr>
          <a:lstStyle/>
          <a:p>
            <a:pPr algn="l"/>
            <a:endParaRPr lang="en-US"/>
          </a:p>
        </p:txBody>
      </p:sp>
      <p:sp>
        <p:nvSpPr>
          <p:cNvPr id="14" name="TextBox 13">
            <a:extLst>
              <a:ext uri="{FF2B5EF4-FFF2-40B4-BE49-F238E27FC236}">
                <a16:creationId xmlns:a16="http://schemas.microsoft.com/office/drawing/2014/main" id="{2BAD38B7-51BA-794F-96BA-59D0038ABA88}"/>
              </a:ext>
            </a:extLst>
          </p:cNvPr>
          <p:cNvSpPr txBox="1"/>
          <p:nvPr/>
        </p:nvSpPr>
        <p:spPr>
          <a:xfrm>
            <a:off x="4044203" y="2433357"/>
            <a:ext cx="1828800" cy="1828800"/>
          </a:xfrm>
          <a:prstGeom prst="rect">
            <a:avLst/>
          </a:prstGeom>
          <a:noFill/>
        </p:spPr>
        <p:txBody>
          <a:bodyPr wrap="square" rtlCol="0">
            <a:spAutoFit/>
          </a:bodyPr>
          <a:lstStyle/>
          <a:p>
            <a:pPr algn="l"/>
            <a:endParaRPr lang="en-US"/>
          </a:p>
        </p:txBody>
      </p:sp>
      <p:sp>
        <p:nvSpPr>
          <p:cNvPr id="15" name="TextBox 14">
            <a:extLst>
              <a:ext uri="{FF2B5EF4-FFF2-40B4-BE49-F238E27FC236}">
                <a16:creationId xmlns:a16="http://schemas.microsoft.com/office/drawing/2014/main" id="{AA41416F-690A-A041-99A1-A55BC7ACB35A}"/>
              </a:ext>
            </a:extLst>
          </p:cNvPr>
          <p:cNvSpPr txBox="1"/>
          <p:nvPr/>
        </p:nvSpPr>
        <p:spPr>
          <a:xfrm>
            <a:off x="6301947" y="2048093"/>
            <a:ext cx="5184082" cy="923330"/>
          </a:xfrm>
          <a:prstGeom prst="rect">
            <a:avLst/>
          </a:prstGeom>
          <a:noFill/>
        </p:spPr>
        <p:txBody>
          <a:bodyPr wrap="square" rtlCol="0">
            <a:spAutoFit/>
          </a:bodyPr>
          <a:lstStyle/>
          <a:p>
            <a:pPr algn="l"/>
            <a:r>
              <a:rPr lang="en-ZA"/>
              <a:t>He wants a light weight  wallet</a:t>
            </a:r>
          </a:p>
          <a:p>
            <a:pPr marL="285750" indent="-285750" algn="l">
              <a:buFont typeface="Arial" panose="020B0604020202020204" pitchFamily="34" charset="0"/>
              <a:buChar char="•"/>
            </a:pPr>
            <a:r>
              <a:rPr lang="en-ZA"/>
              <a:t>He doesn’t like heavy wallet</a:t>
            </a:r>
          </a:p>
          <a:p>
            <a:pPr marL="285750" indent="-285750" algn="l">
              <a:buFont typeface="Arial" panose="020B0604020202020204" pitchFamily="34" charset="0"/>
              <a:buChar char="•"/>
            </a:pPr>
            <a:r>
              <a:rPr lang="en-ZA"/>
              <a:t>He doesn’t pack all the things </a:t>
            </a:r>
            <a:endParaRPr lang="en-US"/>
          </a:p>
        </p:txBody>
      </p:sp>
    </p:spTree>
    <p:extLst>
      <p:ext uri="{BB962C8B-B14F-4D97-AF65-F5344CB8AC3E}">
        <p14:creationId xmlns:p14="http://schemas.microsoft.com/office/powerpoint/2010/main" val="195266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Define and understand the problem and gain insights</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186961"/>
            <a:ext cx="5484088" cy="552275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1675496" y="773339"/>
            <a:ext cx="5310189" cy="369332"/>
          </a:xfrm>
          <a:prstGeom prst="rect">
            <a:avLst/>
          </a:prstGeom>
          <a:noFill/>
        </p:spPr>
        <p:txBody>
          <a:bodyPr wrap="square" rtlCol="0">
            <a:spAutoFit/>
          </a:bodyPr>
          <a:lstStyle/>
          <a:p>
            <a:r>
              <a:rPr lang="en-GB" dirty="0"/>
              <a:t>Capture Findings - 5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271307" y="1186961"/>
            <a:ext cx="5484087" cy="552275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D18276B-4E72-5843-9DA4-112785725B74}"/>
              </a:ext>
            </a:extLst>
          </p:cNvPr>
          <p:cNvSpPr txBox="1"/>
          <p:nvPr/>
        </p:nvSpPr>
        <p:spPr>
          <a:xfrm>
            <a:off x="6789134" y="757715"/>
            <a:ext cx="4448431" cy="369332"/>
          </a:xfrm>
          <a:prstGeom prst="rect">
            <a:avLst/>
          </a:prstGeom>
          <a:noFill/>
        </p:spPr>
        <p:txBody>
          <a:bodyPr wrap="square" rtlCol="0">
            <a:spAutoFit/>
          </a:bodyPr>
          <a:lstStyle/>
          <a:p>
            <a:r>
              <a:rPr lang="en-GB" dirty="0"/>
              <a:t>Take a Stand with a point of view - 5 min</a:t>
            </a:r>
          </a:p>
        </p:txBody>
      </p:sp>
      <p:sp>
        <p:nvSpPr>
          <p:cNvPr id="3" name="TextBox 2">
            <a:extLst>
              <a:ext uri="{FF2B5EF4-FFF2-40B4-BE49-F238E27FC236}">
                <a16:creationId xmlns:a16="http://schemas.microsoft.com/office/drawing/2014/main" id="{CF90C1CE-4E0C-CA42-AB20-77C72C266439}"/>
              </a:ext>
            </a:extLst>
          </p:cNvPr>
          <p:cNvSpPr txBox="1"/>
          <p:nvPr/>
        </p:nvSpPr>
        <p:spPr>
          <a:xfrm>
            <a:off x="840258" y="1302098"/>
            <a:ext cx="4077731" cy="553998"/>
          </a:xfrm>
          <a:prstGeom prst="rect">
            <a:avLst/>
          </a:prstGeom>
          <a:noFill/>
        </p:spPr>
        <p:txBody>
          <a:bodyPr wrap="square" rtlCol="0">
            <a:spAutoFit/>
          </a:bodyPr>
          <a:lstStyle/>
          <a:p>
            <a:r>
              <a:rPr lang="en-GB" sz="1600" dirty="0"/>
              <a:t>Needs: things your partner is trying to do </a:t>
            </a:r>
            <a:r>
              <a:rPr lang="en-GB" sz="1400" dirty="0"/>
              <a:t>Use verbs</a:t>
            </a:r>
            <a:endParaRPr lang="en-GB" sz="1600" dirty="0"/>
          </a:p>
        </p:txBody>
      </p:sp>
      <p:sp>
        <p:nvSpPr>
          <p:cNvPr id="10" name="TextBox 9">
            <a:extLst>
              <a:ext uri="{FF2B5EF4-FFF2-40B4-BE49-F238E27FC236}">
                <a16:creationId xmlns:a16="http://schemas.microsoft.com/office/drawing/2014/main" id="{9275AC06-A829-AE49-832C-D6FFE10E1D74}"/>
              </a:ext>
            </a:extLst>
          </p:cNvPr>
          <p:cNvSpPr txBox="1"/>
          <p:nvPr/>
        </p:nvSpPr>
        <p:spPr>
          <a:xfrm>
            <a:off x="6599662" y="1413063"/>
            <a:ext cx="4827374" cy="5386090"/>
          </a:xfrm>
          <a:prstGeom prst="rect">
            <a:avLst/>
          </a:prstGeom>
          <a:noFill/>
        </p:spPr>
        <p:txBody>
          <a:bodyPr wrap="square" rtlCol="0">
            <a:spAutoFit/>
          </a:bodyPr>
          <a:lstStyle/>
          <a:p>
            <a:endParaRPr lang="en-GB" sz="1600" dirty="0"/>
          </a:p>
          <a:p>
            <a:endParaRPr lang="en-GB" sz="1600" dirty="0"/>
          </a:p>
          <a:p>
            <a:r>
              <a:rPr lang="en-GB" sz="1600" dirty="0"/>
              <a:t>____________</a:t>
            </a:r>
            <a:r>
              <a:rPr lang="en-ZA" sz="1600" dirty="0"/>
              <a:t>Sinovuyo</a:t>
            </a:r>
            <a:r>
              <a:rPr lang="en-GB" sz="1600" dirty="0"/>
              <a:t>_______________________________</a:t>
            </a:r>
          </a:p>
          <a:p>
            <a:endParaRPr lang="en-GB" sz="1600" dirty="0"/>
          </a:p>
          <a:p>
            <a:endParaRPr lang="en-GB" sz="1600" dirty="0"/>
          </a:p>
          <a:p>
            <a:endParaRPr lang="en-GB" sz="1600" dirty="0"/>
          </a:p>
          <a:p>
            <a:r>
              <a:rPr lang="en-GB" sz="2000" dirty="0"/>
              <a:t>Needs a way to </a:t>
            </a:r>
            <a:r>
              <a:rPr lang="en-GB" sz="1600" dirty="0"/>
              <a:t>_____________________________</a:t>
            </a:r>
          </a:p>
          <a:p>
            <a:endParaRPr lang="en-GB" sz="1600" dirty="0"/>
          </a:p>
          <a:p>
            <a:endParaRPr lang="en-GB" sz="1600" dirty="0"/>
          </a:p>
          <a:p>
            <a:endParaRPr lang="en-GB" sz="1600" dirty="0"/>
          </a:p>
          <a:p>
            <a:r>
              <a:rPr lang="en-GB" sz="2000" dirty="0"/>
              <a:t>Because …   or but …….  or surprisingly…….</a:t>
            </a:r>
          </a:p>
          <a:p>
            <a:endParaRPr lang="en-GB" sz="1600" dirty="0"/>
          </a:p>
          <a:p>
            <a:r>
              <a:rPr lang="en-ZA" sz="1600" dirty="0"/>
              <a:t>Because he don’t like carrying heavy weight</a:t>
            </a:r>
            <a:endParaRPr lang="en-GB" sz="1600" dirty="0"/>
          </a:p>
          <a:p>
            <a:r>
              <a:rPr lang="en-GB" sz="1600" dirty="0"/>
              <a:t>_____________________________________________</a:t>
            </a:r>
          </a:p>
          <a:p>
            <a:endParaRPr lang="en-GB" sz="1600" dirty="0"/>
          </a:p>
          <a:p>
            <a:endParaRPr lang="en-GB" sz="1600" dirty="0"/>
          </a:p>
          <a:p>
            <a:r>
              <a:rPr lang="en-GB" sz="1600" dirty="0"/>
              <a:t>_____________________________________________</a:t>
            </a:r>
          </a:p>
          <a:p>
            <a:endParaRPr lang="en-GB" sz="1600" dirty="0"/>
          </a:p>
          <a:p>
            <a:endParaRPr lang="en-GB" sz="1600" dirty="0"/>
          </a:p>
          <a:p>
            <a:r>
              <a:rPr lang="en-GB" sz="1600" dirty="0"/>
              <a:t>_____________________________________________</a:t>
            </a:r>
          </a:p>
        </p:txBody>
      </p:sp>
      <p:sp>
        <p:nvSpPr>
          <p:cNvPr id="11" name="TextBox 10">
            <a:extLst>
              <a:ext uri="{FF2B5EF4-FFF2-40B4-BE49-F238E27FC236}">
                <a16:creationId xmlns:a16="http://schemas.microsoft.com/office/drawing/2014/main" id="{271BD168-DCCE-0B42-9777-19AC6AEDF0FF}"/>
              </a:ext>
            </a:extLst>
          </p:cNvPr>
          <p:cNvSpPr txBox="1"/>
          <p:nvPr/>
        </p:nvSpPr>
        <p:spPr>
          <a:xfrm>
            <a:off x="262708" y="3611521"/>
            <a:ext cx="5484088" cy="1077218"/>
          </a:xfrm>
          <a:prstGeom prst="rect">
            <a:avLst/>
          </a:prstGeom>
          <a:noFill/>
        </p:spPr>
        <p:txBody>
          <a:bodyPr wrap="square" rtlCol="0">
            <a:spAutoFit/>
          </a:bodyPr>
          <a:lstStyle/>
          <a:p>
            <a:r>
              <a:rPr lang="en-GB" sz="1600" dirty="0"/>
              <a:t>Insights: new learnings about your partners feelings and motivations. What’s something you see about your partners experience that he she does not see? Use what you heard them say</a:t>
            </a:r>
          </a:p>
        </p:txBody>
      </p:sp>
      <p:sp>
        <p:nvSpPr>
          <p:cNvPr id="12" name="TextBox 11">
            <a:extLst>
              <a:ext uri="{FF2B5EF4-FFF2-40B4-BE49-F238E27FC236}">
                <a16:creationId xmlns:a16="http://schemas.microsoft.com/office/drawing/2014/main" id="{9B5ACF86-F3CF-D440-BB97-D38BF3D863D7}"/>
              </a:ext>
            </a:extLst>
          </p:cNvPr>
          <p:cNvSpPr txBox="1"/>
          <p:nvPr/>
        </p:nvSpPr>
        <p:spPr>
          <a:xfrm>
            <a:off x="8194261" y="2198951"/>
            <a:ext cx="1638176" cy="338554"/>
          </a:xfrm>
          <a:prstGeom prst="rect">
            <a:avLst/>
          </a:prstGeom>
          <a:noFill/>
        </p:spPr>
        <p:txBody>
          <a:bodyPr wrap="square" rtlCol="0">
            <a:spAutoFit/>
          </a:bodyPr>
          <a:lstStyle/>
          <a:p>
            <a:r>
              <a:rPr lang="en-GB" sz="1600" dirty="0"/>
              <a:t>Partner’s Name</a:t>
            </a:r>
          </a:p>
        </p:txBody>
      </p:sp>
      <p:sp>
        <p:nvSpPr>
          <p:cNvPr id="13" name="TextBox 12">
            <a:extLst>
              <a:ext uri="{FF2B5EF4-FFF2-40B4-BE49-F238E27FC236}">
                <a16:creationId xmlns:a16="http://schemas.microsoft.com/office/drawing/2014/main" id="{C7CF3352-5A66-8841-9FA6-55828281513F}"/>
              </a:ext>
            </a:extLst>
          </p:cNvPr>
          <p:cNvSpPr txBox="1"/>
          <p:nvPr/>
        </p:nvSpPr>
        <p:spPr>
          <a:xfrm>
            <a:off x="8803861" y="3154116"/>
            <a:ext cx="1638176" cy="584775"/>
          </a:xfrm>
          <a:prstGeom prst="rect">
            <a:avLst/>
          </a:prstGeom>
          <a:noFill/>
        </p:spPr>
        <p:txBody>
          <a:bodyPr wrap="square" rtlCol="0">
            <a:spAutoFit/>
          </a:bodyPr>
          <a:lstStyle/>
          <a:p>
            <a:r>
              <a:rPr lang="en-ZA" sz="1600" dirty="0"/>
              <a:t>Make the wallet small</a:t>
            </a:r>
            <a:endParaRPr lang="en-GB" sz="1600" dirty="0"/>
          </a:p>
        </p:txBody>
      </p:sp>
      <p:sp>
        <p:nvSpPr>
          <p:cNvPr id="14" name="TextBox 13">
            <a:extLst>
              <a:ext uri="{FF2B5EF4-FFF2-40B4-BE49-F238E27FC236}">
                <a16:creationId xmlns:a16="http://schemas.microsoft.com/office/drawing/2014/main" id="{AC6753AD-5200-5E45-8F56-767323E9BEB6}"/>
              </a:ext>
            </a:extLst>
          </p:cNvPr>
          <p:cNvSpPr txBox="1"/>
          <p:nvPr/>
        </p:nvSpPr>
        <p:spPr>
          <a:xfrm>
            <a:off x="8515537" y="6383655"/>
            <a:ext cx="1638176" cy="338554"/>
          </a:xfrm>
          <a:prstGeom prst="rect">
            <a:avLst/>
          </a:prstGeom>
          <a:noFill/>
        </p:spPr>
        <p:txBody>
          <a:bodyPr wrap="square" rtlCol="0">
            <a:spAutoFit/>
          </a:bodyPr>
          <a:lstStyle/>
          <a:p>
            <a:r>
              <a:rPr lang="en-GB" sz="1600" dirty="0"/>
              <a:t>Insight</a:t>
            </a:r>
          </a:p>
        </p:txBody>
      </p:sp>
    </p:spTree>
    <p:extLst>
      <p:ext uri="{BB962C8B-B14F-4D97-AF65-F5344CB8AC3E}">
        <p14:creationId xmlns:p14="http://schemas.microsoft.com/office/powerpoint/2010/main" val="307997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Ideate – Generate alternatives to test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345535" y="2039738"/>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111211" y="724241"/>
            <a:ext cx="10158157" cy="369332"/>
          </a:xfrm>
          <a:prstGeom prst="rect">
            <a:avLst/>
          </a:prstGeom>
          <a:noFill/>
        </p:spPr>
        <p:txBody>
          <a:bodyPr wrap="square" rtlCol="0">
            <a:spAutoFit/>
          </a:bodyPr>
          <a:lstStyle/>
          <a:p>
            <a:r>
              <a:rPr lang="en-GB" dirty="0"/>
              <a:t>Sketch at least 5 radical ways to meet your users needs - 10 min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111211" y="1101122"/>
            <a:ext cx="11961340" cy="4015945"/>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F90C1CE-4E0C-CA42-AB20-77C72C266439}"/>
              </a:ext>
            </a:extLst>
          </p:cNvPr>
          <p:cNvSpPr txBox="1"/>
          <p:nvPr/>
        </p:nvSpPr>
        <p:spPr>
          <a:xfrm>
            <a:off x="526314" y="1316281"/>
            <a:ext cx="11233200" cy="615553"/>
          </a:xfrm>
          <a:prstGeom prst="rect">
            <a:avLst/>
          </a:prstGeom>
          <a:noFill/>
        </p:spPr>
        <p:txBody>
          <a:bodyPr wrap="square" rtlCol="0">
            <a:spAutoFit/>
          </a:bodyPr>
          <a:lstStyle/>
          <a:p>
            <a:r>
              <a:rPr lang="en-GB" dirty="0"/>
              <a:t>________________________________________________________________________________________________</a:t>
            </a:r>
          </a:p>
          <a:p>
            <a:r>
              <a:rPr lang="en-GB" sz="1600" dirty="0"/>
              <a:t>Write your problem statement above</a:t>
            </a:r>
          </a:p>
        </p:txBody>
      </p:sp>
      <p:sp>
        <p:nvSpPr>
          <p:cNvPr id="11" name="Rounded Rectangle 10">
            <a:extLst>
              <a:ext uri="{FF2B5EF4-FFF2-40B4-BE49-F238E27FC236}">
                <a16:creationId xmlns:a16="http://schemas.microsoft.com/office/drawing/2014/main" id="{3F7173E0-7B74-CC49-BB93-2ED4426A1DC8}"/>
              </a:ext>
            </a:extLst>
          </p:cNvPr>
          <p:cNvSpPr/>
          <p:nvPr/>
        </p:nvSpPr>
        <p:spPr>
          <a:xfrm>
            <a:off x="2660821" y="2055163"/>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4477F7AF-6BCC-2F4D-BBEF-BCC2D8F987A1}"/>
              </a:ext>
            </a:extLst>
          </p:cNvPr>
          <p:cNvSpPr/>
          <p:nvPr/>
        </p:nvSpPr>
        <p:spPr>
          <a:xfrm>
            <a:off x="4976104" y="2055162"/>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46BB1688-212F-0E4B-AE11-679141F280E8}"/>
              </a:ext>
            </a:extLst>
          </p:cNvPr>
          <p:cNvSpPr/>
          <p:nvPr/>
        </p:nvSpPr>
        <p:spPr>
          <a:xfrm>
            <a:off x="7291387" y="2055161"/>
            <a:ext cx="2216886"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20C77CAF-FA8A-C746-A2D8-D5340FCF598D}"/>
              </a:ext>
            </a:extLst>
          </p:cNvPr>
          <p:cNvSpPr/>
          <p:nvPr/>
        </p:nvSpPr>
        <p:spPr>
          <a:xfrm>
            <a:off x="9606669" y="2039738"/>
            <a:ext cx="2239795" cy="2772606"/>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a:extLst>
              <a:ext uri="{FF2B5EF4-FFF2-40B4-BE49-F238E27FC236}">
                <a16:creationId xmlns:a16="http://schemas.microsoft.com/office/drawing/2014/main" id="{1FC6E5F0-D2E8-0543-AA21-608EC456026C}"/>
              </a:ext>
            </a:extLst>
          </p:cNvPr>
          <p:cNvSpPr/>
          <p:nvPr/>
        </p:nvSpPr>
        <p:spPr>
          <a:xfrm>
            <a:off x="111211" y="5680156"/>
            <a:ext cx="11961340" cy="1066633"/>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a:solidFill>
                  <a:schemeClr val="tx1"/>
                </a:solidFill>
              </a:rPr>
              <a:t>We gonna make wallet where there’s other side for paper money and coins</a:t>
            </a:r>
            <a:endParaRPr lang="en-GB" i="1">
              <a:solidFill>
                <a:schemeClr val="tx1"/>
              </a:solidFill>
            </a:endParaRPr>
          </a:p>
        </p:txBody>
      </p:sp>
      <p:sp>
        <p:nvSpPr>
          <p:cNvPr id="16" name="TextBox 15">
            <a:extLst>
              <a:ext uri="{FF2B5EF4-FFF2-40B4-BE49-F238E27FC236}">
                <a16:creationId xmlns:a16="http://schemas.microsoft.com/office/drawing/2014/main" id="{BD3CD624-E6A7-2741-8250-F342B2A546D1}"/>
              </a:ext>
            </a:extLst>
          </p:cNvPr>
          <p:cNvSpPr txBox="1"/>
          <p:nvPr/>
        </p:nvSpPr>
        <p:spPr>
          <a:xfrm>
            <a:off x="111210" y="5240394"/>
            <a:ext cx="10158157" cy="369332"/>
          </a:xfrm>
          <a:prstGeom prst="rect">
            <a:avLst/>
          </a:prstGeom>
          <a:noFill/>
        </p:spPr>
        <p:txBody>
          <a:bodyPr wrap="square" rtlCol="0">
            <a:spAutoFit/>
          </a:bodyPr>
          <a:lstStyle/>
          <a:p>
            <a:r>
              <a:rPr lang="en-GB" dirty="0"/>
              <a:t>Share your solution with your partner and capture feedback - 5 min each</a:t>
            </a:r>
          </a:p>
        </p:txBody>
      </p:sp>
      <p:sp>
        <p:nvSpPr>
          <p:cNvPr id="17" name="TextBox 16">
            <a:extLst>
              <a:ext uri="{FF2B5EF4-FFF2-40B4-BE49-F238E27FC236}">
                <a16:creationId xmlns:a16="http://schemas.microsoft.com/office/drawing/2014/main" id="{C528EEA9-1F44-7D4C-85B5-1E14273B630E}"/>
              </a:ext>
            </a:extLst>
          </p:cNvPr>
          <p:cNvSpPr txBox="1"/>
          <p:nvPr/>
        </p:nvSpPr>
        <p:spPr>
          <a:xfrm>
            <a:off x="119449" y="5717129"/>
            <a:ext cx="3089189" cy="338554"/>
          </a:xfrm>
          <a:prstGeom prst="rect">
            <a:avLst/>
          </a:prstGeom>
          <a:noFill/>
        </p:spPr>
        <p:txBody>
          <a:bodyPr wrap="square" rtlCol="0">
            <a:spAutoFit/>
          </a:bodyPr>
          <a:lstStyle/>
          <a:p>
            <a:r>
              <a:rPr lang="en-GB" sz="1600" dirty="0"/>
              <a:t>Notes:</a:t>
            </a:r>
          </a:p>
        </p:txBody>
      </p:sp>
      <mc:AlternateContent xmlns:mc="http://schemas.openxmlformats.org/markup-compatibility/2006">
        <mc:Choice xmlns:p14="http://schemas.microsoft.com/office/powerpoint/2010/main" Requires="p14">
          <p:contentPart p14:bwMode="auto" r:id="rId3">
            <p14:nvContentPartPr>
              <p14:cNvPr id="19" name="Ink 19">
                <a:extLst>
                  <a:ext uri="{FF2B5EF4-FFF2-40B4-BE49-F238E27FC236}">
                    <a16:creationId xmlns:a16="http://schemas.microsoft.com/office/drawing/2014/main" id="{EDEA7780-8E2D-A740-8573-2B70A57F258B}"/>
                  </a:ext>
                </a:extLst>
              </p14:cNvPr>
              <p14:cNvContentPartPr/>
              <p14:nvPr/>
            </p14:nvContentPartPr>
            <p14:xfrm>
              <a:off x="1284476" y="3353345"/>
              <a:ext cx="360" cy="360"/>
            </p14:xfrm>
          </p:contentPart>
        </mc:Choice>
        <mc:Fallback>
          <p:pic>
            <p:nvPicPr>
              <p:cNvPr id="19" name="Ink 19">
                <a:extLst>
                  <a:ext uri="{FF2B5EF4-FFF2-40B4-BE49-F238E27FC236}">
                    <a16:creationId xmlns:a16="http://schemas.microsoft.com/office/drawing/2014/main" id="{EDEA7780-8E2D-A740-8573-2B70A57F258B}"/>
                  </a:ext>
                </a:extLst>
              </p:cNvPr>
              <p:cNvPicPr/>
              <p:nvPr/>
            </p:nvPicPr>
            <p:blipFill>
              <a:blip r:embed="rId4"/>
              <a:stretch>
                <a:fillRect/>
              </a:stretch>
            </p:blipFill>
            <p:spPr>
              <a:xfrm>
                <a:off x="1275836" y="33443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1" name="Ink 40">
                <a:extLst>
                  <a:ext uri="{FF2B5EF4-FFF2-40B4-BE49-F238E27FC236}">
                    <a16:creationId xmlns:a16="http://schemas.microsoft.com/office/drawing/2014/main" id="{447F48D6-CDD2-794D-9C2D-E7D26561D073}"/>
                  </a:ext>
                </a:extLst>
              </p14:cNvPr>
              <p14:cNvContentPartPr/>
              <p14:nvPr/>
            </p14:nvContentPartPr>
            <p14:xfrm>
              <a:off x="641516" y="2415545"/>
              <a:ext cx="1523880" cy="1590840"/>
            </p14:xfrm>
          </p:contentPart>
        </mc:Choice>
        <mc:Fallback>
          <p:pic>
            <p:nvPicPr>
              <p:cNvPr id="41" name="Ink 40">
                <a:extLst>
                  <a:ext uri="{FF2B5EF4-FFF2-40B4-BE49-F238E27FC236}">
                    <a16:creationId xmlns:a16="http://schemas.microsoft.com/office/drawing/2014/main" id="{447F48D6-CDD2-794D-9C2D-E7D26561D073}"/>
                  </a:ext>
                </a:extLst>
              </p:cNvPr>
              <p:cNvPicPr/>
              <p:nvPr/>
            </p:nvPicPr>
            <p:blipFill>
              <a:blip r:embed="rId6"/>
              <a:stretch>
                <a:fillRect/>
              </a:stretch>
            </p:blipFill>
            <p:spPr>
              <a:xfrm>
                <a:off x="632876" y="2406905"/>
                <a:ext cx="1541520" cy="1608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2" name="Ink 41">
                <a:extLst>
                  <a:ext uri="{FF2B5EF4-FFF2-40B4-BE49-F238E27FC236}">
                    <a16:creationId xmlns:a16="http://schemas.microsoft.com/office/drawing/2014/main" id="{41CF398F-742D-074A-885E-FE0AC638C512}"/>
                  </a:ext>
                </a:extLst>
              </p14:cNvPr>
              <p14:cNvContentPartPr/>
              <p14:nvPr/>
            </p14:nvContentPartPr>
            <p14:xfrm>
              <a:off x="3241436" y="2877065"/>
              <a:ext cx="1635840" cy="1203840"/>
            </p14:xfrm>
          </p:contentPart>
        </mc:Choice>
        <mc:Fallback>
          <p:pic>
            <p:nvPicPr>
              <p:cNvPr id="42" name="Ink 41">
                <a:extLst>
                  <a:ext uri="{FF2B5EF4-FFF2-40B4-BE49-F238E27FC236}">
                    <a16:creationId xmlns:a16="http://schemas.microsoft.com/office/drawing/2014/main" id="{41CF398F-742D-074A-885E-FE0AC638C512}"/>
                  </a:ext>
                </a:extLst>
              </p:cNvPr>
              <p:cNvPicPr/>
              <p:nvPr/>
            </p:nvPicPr>
            <p:blipFill>
              <a:blip r:embed="rId8"/>
              <a:stretch>
                <a:fillRect/>
              </a:stretch>
            </p:blipFill>
            <p:spPr>
              <a:xfrm>
                <a:off x="3232796" y="2868425"/>
                <a:ext cx="165348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Ink 42">
                <a:extLst>
                  <a:ext uri="{FF2B5EF4-FFF2-40B4-BE49-F238E27FC236}">
                    <a16:creationId xmlns:a16="http://schemas.microsoft.com/office/drawing/2014/main" id="{8E63B0B4-2DFD-7C4A-816E-66FAD8B5A0D5}"/>
                  </a:ext>
                </a:extLst>
              </p14:cNvPr>
              <p14:cNvContentPartPr/>
              <p14:nvPr/>
            </p14:nvContentPartPr>
            <p14:xfrm>
              <a:off x="2752196" y="3339305"/>
              <a:ext cx="1719720" cy="1361160"/>
            </p14:xfrm>
          </p:contentPart>
        </mc:Choice>
        <mc:Fallback>
          <p:pic>
            <p:nvPicPr>
              <p:cNvPr id="43" name="Ink 42">
                <a:extLst>
                  <a:ext uri="{FF2B5EF4-FFF2-40B4-BE49-F238E27FC236}">
                    <a16:creationId xmlns:a16="http://schemas.microsoft.com/office/drawing/2014/main" id="{8E63B0B4-2DFD-7C4A-816E-66FAD8B5A0D5}"/>
                  </a:ext>
                </a:extLst>
              </p:cNvPr>
              <p:cNvPicPr/>
              <p:nvPr/>
            </p:nvPicPr>
            <p:blipFill>
              <a:blip r:embed="rId10"/>
              <a:stretch>
                <a:fillRect/>
              </a:stretch>
            </p:blipFill>
            <p:spPr>
              <a:xfrm>
                <a:off x="2743556" y="3330305"/>
                <a:ext cx="1737360" cy="137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6" name="Ink 46">
                <a:extLst>
                  <a:ext uri="{FF2B5EF4-FFF2-40B4-BE49-F238E27FC236}">
                    <a16:creationId xmlns:a16="http://schemas.microsoft.com/office/drawing/2014/main" id="{9D849BDB-73DB-7E41-827C-DD0D489BFF8E}"/>
                  </a:ext>
                </a:extLst>
              </p14:cNvPr>
              <p14:cNvContentPartPr/>
              <p14:nvPr/>
            </p14:nvContentPartPr>
            <p14:xfrm>
              <a:off x="3073676" y="3881105"/>
              <a:ext cx="1859400" cy="648000"/>
            </p14:xfrm>
          </p:contentPart>
        </mc:Choice>
        <mc:Fallback>
          <p:pic>
            <p:nvPicPr>
              <p:cNvPr id="46" name="Ink 46">
                <a:extLst>
                  <a:ext uri="{FF2B5EF4-FFF2-40B4-BE49-F238E27FC236}">
                    <a16:creationId xmlns:a16="http://schemas.microsoft.com/office/drawing/2014/main" id="{9D849BDB-73DB-7E41-827C-DD0D489BFF8E}"/>
                  </a:ext>
                </a:extLst>
              </p:cNvPr>
              <p:cNvPicPr/>
              <p:nvPr/>
            </p:nvPicPr>
            <p:blipFill>
              <a:blip r:embed="rId12"/>
              <a:stretch>
                <a:fillRect/>
              </a:stretch>
            </p:blipFill>
            <p:spPr>
              <a:xfrm>
                <a:off x="3065036" y="3872105"/>
                <a:ext cx="187704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Ink 49">
                <a:extLst>
                  <a:ext uri="{FF2B5EF4-FFF2-40B4-BE49-F238E27FC236}">
                    <a16:creationId xmlns:a16="http://schemas.microsoft.com/office/drawing/2014/main" id="{B02C2A29-5844-B443-B089-236263201432}"/>
                  </a:ext>
                </a:extLst>
              </p14:cNvPr>
              <p14:cNvContentPartPr/>
              <p14:nvPr/>
            </p14:nvContentPartPr>
            <p14:xfrm>
              <a:off x="2850116" y="2905505"/>
              <a:ext cx="1943280" cy="699840"/>
            </p14:xfrm>
          </p:contentPart>
        </mc:Choice>
        <mc:Fallback>
          <p:pic>
            <p:nvPicPr>
              <p:cNvPr id="49" name="Ink 49">
                <a:extLst>
                  <a:ext uri="{FF2B5EF4-FFF2-40B4-BE49-F238E27FC236}">
                    <a16:creationId xmlns:a16="http://schemas.microsoft.com/office/drawing/2014/main" id="{B02C2A29-5844-B443-B089-236263201432}"/>
                  </a:ext>
                </a:extLst>
              </p:cNvPr>
              <p:cNvPicPr/>
              <p:nvPr/>
            </p:nvPicPr>
            <p:blipFill>
              <a:blip r:embed="rId14"/>
              <a:stretch>
                <a:fillRect/>
              </a:stretch>
            </p:blipFill>
            <p:spPr>
              <a:xfrm>
                <a:off x="2841116" y="2896505"/>
                <a:ext cx="196092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8" name="Ink 58">
                <a:extLst>
                  <a:ext uri="{FF2B5EF4-FFF2-40B4-BE49-F238E27FC236}">
                    <a16:creationId xmlns:a16="http://schemas.microsoft.com/office/drawing/2014/main" id="{5EB5545E-D2E2-8A4D-8C33-6FC296D5B69B}"/>
                  </a:ext>
                </a:extLst>
              </p14:cNvPr>
              <p14:cNvContentPartPr/>
              <p14:nvPr/>
            </p14:nvContentPartPr>
            <p14:xfrm>
              <a:off x="5156636" y="2345705"/>
              <a:ext cx="2180880" cy="2476800"/>
            </p14:xfrm>
          </p:contentPart>
        </mc:Choice>
        <mc:Fallback>
          <p:pic>
            <p:nvPicPr>
              <p:cNvPr id="58" name="Ink 58">
                <a:extLst>
                  <a:ext uri="{FF2B5EF4-FFF2-40B4-BE49-F238E27FC236}">
                    <a16:creationId xmlns:a16="http://schemas.microsoft.com/office/drawing/2014/main" id="{5EB5545E-D2E2-8A4D-8C33-6FC296D5B69B}"/>
                  </a:ext>
                </a:extLst>
              </p:cNvPr>
              <p:cNvPicPr/>
              <p:nvPr/>
            </p:nvPicPr>
            <p:blipFill>
              <a:blip r:embed="rId16"/>
              <a:stretch>
                <a:fillRect/>
              </a:stretch>
            </p:blipFill>
            <p:spPr>
              <a:xfrm>
                <a:off x="5147636" y="2337066"/>
                <a:ext cx="2198520" cy="249443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9" name="Ink 58">
                <a:extLst>
                  <a:ext uri="{FF2B5EF4-FFF2-40B4-BE49-F238E27FC236}">
                    <a16:creationId xmlns:a16="http://schemas.microsoft.com/office/drawing/2014/main" id="{EC4AEDF1-38CB-3944-8FAE-79F8A6DE0C34}"/>
                  </a:ext>
                </a:extLst>
              </p14:cNvPr>
              <p14:cNvContentPartPr/>
              <p14:nvPr/>
            </p14:nvContentPartPr>
            <p14:xfrm>
              <a:off x="6148796" y="2471705"/>
              <a:ext cx="950760" cy="134640"/>
            </p14:xfrm>
          </p:contentPart>
        </mc:Choice>
        <mc:Fallback>
          <p:pic>
            <p:nvPicPr>
              <p:cNvPr id="59" name="Ink 58">
                <a:extLst>
                  <a:ext uri="{FF2B5EF4-FFF2-40B4-BE49-F238E27FC236}">
                    <a16:creationId xmlns:a16="http://schemas.microsoft.com/office/drawing/2014/main" id="{EC4AEDF1-38CB-3944-8FAE-79F8A6DE0C34}"/>
                  </a:ext>
                </a:extLst>
              </p:cNvPr>
              <p:cNvPicPr/>
              <p:nvPr/>
            </p:nvPicPr>
            <p:blipFill>
              <a:blip r:embed="rId18"/>
              <a:stretch>
                <a:fillRect/>
              </a:stretch>
            </p:blipFill>
            <p:spPr>
              <a:xfrm>
                <a:off x="6139796" y="2462705"/>
                <a:ext cx="968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0" name="Ink 59">
                <a:extLst>
                  <a:ext uri="{FF2B5EF4-FFF2-40B4-BE49-F238E27FC236}">
                    <a16:creationId xmlns:a16="http://schemas.microsoft.com/office/drawing/2014/main" id="{BEEF8B9B-AB8B-9F45-B8DB-19FF7D68393E}"/>
                  </a:ext>
                </a:extLst>
              </p14:cNvPr>
              <p14:cNvContentPartPr/>
              <p14:nvPr/>
            </p14:nvContentPartPr>
            <p14:xfrm>
              <a:off x="6568196" y="3828905"/>
              <a:ext cx="573480" cy="203400"/>
            </p14:xfrm>
          </p:contentPart>
        </mc:Choice>
        <mc:Fallback>
          <p:pic>
            <p:nvPicPr>
              <p:cNvPr id="60" name="Ink 59">
                <a:extLst>
                  <a:ext uri="{FF2B5EF4-FFF2-40B4-BE49-F238E27FC236}">
                    <a16:creationId xmlns:a16="http://schemas.microsoft.com/office/drawing/2014/main" id="{BEEF8B9B-AB8B-9F45-B8DB-19FF7D68393E}"/>
                  </a:ext>
                </a:extLst>
              </p:cNvPr>
              <p:cNvPicPr/>
              <p:nvPr/>
            </p:nvPicPr>
            <p:blipFill>
              <a:blip r:embed="rId20"/>
              <a:stretch>
                <a:fillRect/>
              </a:stretch>
            </p:blipFill>
            <p:spPr>
              <a:xfrm>
                <a:off x="6559196" y="3819889"/>
                <a:ext cx="591120" cy="221071"/>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4" name="Ink 64">
                <a:extLst>
                  <a:ext uri="{FF2B5EF4-FFF2-40B4-BE49-F238E27FC236}">
                    <a16:creationId xmlns:a16="http://schemas.microsoft.com/office/drawing/2014/main" id="{94EF73C9-E132-CC45-ACD8-48DF6FEE1481}"/>
                  </a:ext>
                </a:extLst>
              </p14:cNvPr>
              <p14:cNvContentPartPr/>
              <p14:nvPr/>
            </p14:nvContentPartPr>
            <p14:xfrm>
              <a:off x="6176876" y="3856985"/>
              <a:ext cx="559440" cy="168120"/>
            </p14:xfrm>
          </p:contentPart>
        </mc:Choice>
        <mc:Fallback>
          <p:pic>
            <p:nvPicPr>
              <p:cNvPr id="64" name="Ink 64">
                <a:extLst>
                  <a:ext uri="{FF2B5EF4-FFF2-40B4-BE49-F238E27FC236}">
                    <a16:creationId xmlns:a16="http://schemas.microsoft.com/office/drawing/2014/main" id="{94EF73C9-E132-CC45-ACD8-48DF6FEE1481}"/>
                  </a:ext>
                </a:extLst>
              </p:cNvPr>
              <p:cNvPicPr/>
              <p:nvPr/>
            </p:nvPicPr>
            <p:blipFill>
              <a:blip r:embed="rId22"/>
              <a:stretch>
                <a:fillRect/>
              </a:stretch>
            </p:blipFill>
            <p:spPr>
              <a:xfrm>
                <a:off x="6168236" y="3847985"/>
                <a:ext cx="577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0" name="Ink 70">
                <a:extLst>
                  <a:ext uri="{FF2B5EF4-FFF2-40B4-BE49-F238E27FC236}">
                    <a16:creationId xmlns:a16="http://schemas.microsoft.com/office/drawing/2014/main" id="{9F70A001-FFA9-5545-A460-4AAC2E0599B5}"/>
                  </a:ext>
                </a:extLst>
              </p14:cNvPr>
              <p14:cNvContentPartPr/>
              <p14:nvPr/>
            </p14:nvContentPartPr>
            <p14:xfrm>
              <a:off x="5561996" y="4108625"/>
              <a:ext cx="1188360" cy="392400"/>
            </p14:xfrm>
          </p:contentPart>
        </mc:Choice>
        <mc:Fallback>
          <p:pic>
            <p:nvPicPr>
              <p:cNvPr id="70" name="Ink 70">
                <a:extLst>
                  <a:ext uri="{FF2B5EF4-FFF2-40B4-BE49-F238E27FC236}">
                    <a16:creationId xmlns:a16="http://schemas.microsoft.com/office/drawing/2014/main" id="{9F70A001-FFA9-5545-A460-4AAC2E0599B5}"/>
                  </a:ext>
                </a:extLst>
              </p:cNvPr>
              <p:cNvPicPr/>
              <p:nvPr/>
            </p:nvPicPr>
            <p:blipFill>
              <a:blip r:embed="rId24"/>
              <a:stretch>
                <a:fillRect/>
              </a:stretch>
            </p:blipFill>
            <p:spPr>
              <a:xfrm>
                <a:off x="5552996" y="4099977"/>
                <a:ext cx="1206000" cy="41005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4" name="Ink 74">
                <a:extLst>
                  <a:ext uri="{FF2B5EF4-FFF2-40B4-BE49-F238E27FC236}">
                    <a16:creationId xmlns:a16="http://schemas.microsoft.com/office/drawing/2014/main" id="{BF8DDFA9-6E6F-DD45-B0FD-A90C3E03E1D9}"/>
                  </a:ext>
                </a:extLst>
              </p14:cNvPr>
              <p14:cNvContentPartPr/>
              <p14:nvPr/>
            </p14:nvContentPartPr>
            <p14:xfrm>
              <a:off x="5841356" y="4038065"/>
              <a:ext cx="1147320" cy="658800"/>
            </p14:xfrm>
          </p:contentPart>
        </mc:Choice>
        <mc:Fallback>
          <p:pic>
            <p:nvPicPr>
              <p:cNvPr id="74" name="Ink 74">
                <a:extLst>
                  <a:ext uri="{FF2B5EF4-FFF2-40B4-BE49-F238E27FC236}">
                    <a16:creationId xmlns:a16="http://schemas.microsoft.com/office/drawing/2014/main" id="{BF8DDFA9-6E6F-DD45-B0FD-A90C3E03E1D9}"/>
                  </a:ext>
                </a:extLst>
              </p:cNvPr>
              <p:cNvPicPr/>
              <p:nvPr/>
            </p:nvPicPr>
            <p:blipFill>
              <a:blip r:embed="rId26"/>
              <a:stretch>
                <a:fillRect/>
              </a:stretch>
            </p:blipFill>
            <p:spPr>
              <a:xfrm>
                <a:off x="5832716" y="4029425"/>
                <a:ext cx="116496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7" name="Ink 77">
                <a:extLst>
                  <a:ext uri="{FF2B5EF4-FFF2-40B4-BE49-F238E27FC236}">
                    <a16:creationId xmlns:a16="http://schemas.microsoft.com/office/drawing/2014/main" id="{218D1D73-B2DD-A342-9E1E-473935E86BC3}"/>
                  </a:ext>
                </a:extLst>
              </p14:cNvPr>
              <p14:cNvContentPartPr/>
              <p14:nvPr/>
            </p14:nvContentPartPr>
            <p14:xfrm>
              <a:off x="6735956" y="2681585"/>
              <a:ext cx="335880" cy="512640"/>
            </p14:xfrm>
          </p:contentPart>
        </mc:Choice>
        <mc:Fallback>
          <p:pic>
            <p:nvPicPr>
              <p:cNvPr id="77" name="Ink 77">
                <a:extLst>
                  <a:ext uri="{FF2B5EF4-FFF2-40B4-BE49-F238E27FC236}">
                    <a16:creationId xmlns:a16="http://schemas.microsoft.com/office/drawing/2014/main" id="{218D1D73-B2DD-A342-9E1E-473935E86BC3}"/>
                  </a:ext>
                </a:extLst>
              </p:cNvPr>
              <p:cNvPicPr/>
              <p:nvPr/>
            </p:nvPicPr>
            <p:blipFill>
              <a:blip r:embed="rId28"/>
              <a:stretch>
                <a:fillRect/>
              </a:stretch>
            </p:blipFill>
            <p:spPr>
              <a:xfrm>
                <a:off x="6727316" y="2672585"/>
                <a:ext cx="35352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78" name="Ink 77">
                <a:extLst>
                  <a:ext uri="{FF2B5EF4-FFF2-40B4-BE49-F238E27FC236}">
                    <a16:creationId xmlns:a16="http://schemas.microsoft.com/office/drawing/2014/main" id="{8F70A699-34EF-F945-A3BA-434814B018F8}"/>
                  </a:ext>
                </a:extLst>
              </p14:cNvPr>
              <p14:cNvContentPartPr/>
              <p14:nvPr/>
            </p14:nvContentPartPr>
            <p14:xfrm>
              <a:off x="7099556" y="3800825"/>
              <a:ext cx="360" cy="360"/>
            </p14:xfrm>
          </p:contentPart>
        </mc:Choice>
        <mc:Fallback>
          <p:pic>
            <p:nvPicPr>
              <p:cNvPr id="78" name="Ink 77">
                <a:extLst>
                  <a:ext uri="{FF2B5EF4-FFF2-40B4-BE49-F238E27FC236}">
                    <a16:creationId xmlns:a16="http://schemas.microsoft.com/office/drawing/2014/main" id="{8F70A699-34EF-F945-A3BA-434814B018F8}"/>
                  </a:ext>
                </a:extLst>
              </p:cNvPr>
              <p:cNvPicPr/>
              <p:nvPr/>
            </p:nvPicPr>
            <p:blipFill>
              <a:blip r:embed="rId4"/>
              <a:stretch>
                <a:fillRect/>
              </a:stretch>
            </p:blipFill>
            <p:spPr>
              <a:xfrm>
                <a:off x="7090556" y="379218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3" name="Ink 92">
                <a:extLst>
                  <a:ext uri="{FF2B5EF4-FFF2-40B4-BE49-F238E27FC236}">
                    <a16:creationId xmlns:a16="http://schemas.microsoft.com/office/drawing/2014/main" id="{77EE0BBC-4356-3B49-872E-6257627AABE7}"/>
                  </a:ext>
                </a:extLst>
              </p14:cNvPr>
              <p14:cNvContentPartPr/>
              <p14:nvPr/>
            </p14:nvContentPartPr>
            <p14:xfrm>
              <a:off x="8078036" y="3576905"/>
              <a:ext cx="1048680" cy="853920"/>
            </p14:xfrm>
          </p:contentPart>
        </mc:Choice>
        <mc:Fallback>
          <p:pic>
            <p:nvPicPr>
              <p:cNvPr id="93" name="Ink 92">
                <a:extLst>
                  <a:ext uri="{FF2B5EF4-FFF2-40B4-BE49-F238E27FC236}">
                    <a16:creationId xmlns:a16="http://schemas.microsoft.com/office/drawing/2014/main" id="{77EE0BBC-4356-3B49-872E-6257627AABE7}"/>
                  </a:ext>
                </a:extLst>
              </p:cNvPr>
              <p:cNvPicPr/>
              <p:nvPr/>
            </p:nvPicPr>
            <p:blipFill>
              <a:blip r:embed="rId31"/>
              <a:stretch>
                <a:fillRect/>
              </a:stretch>
            </p:blipFill>
            <p:spPr>
              <a:xfrm>
                <a:off x="8069036" y="3568265"/>
                <a:ext cx="106632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4" name="Ink 93">
                <a:extLst>
                  <a:ext uri="{FF2B5EF4-FFF2-40B4-BE49-F238E27FC236}">
                    <a16:creationId xmlns:a16="http://schemas.microsoft.com/office/drawing/2014/main" id="{D138350D-2983-1348-B323-80139E181D77}"/>
                  </a:ext>
                </a:extLst>
              </p14:cNvPr>
              <p14:cNvContentPartPr/>
              <p14:nvPr/>
            </p14:nvContentPartPr>
            <p14:xfrm>
              <a:off x="5310356" y="6319745"/>
              <a:ext cx="360" cy="360"/>
            </p14:xfrm>
          </p:contentPart>
        </mc:Choice>
        <mc:Fallback>
          <p:pic>
            <p:nvPicPr>
              <p:cNvPr id="94" name="Ink 93">
                <a:extLst>
                  <a:ext uri="{FF2B5EF4-FFF2-40B4-BE49-F238E27FC236}">
                    <a16:creationId xmlns:a16="http://schemas.microsoft.com/office/drawing/2014/main" id="{D138350D-2983-1348-B323-80139E181D77}"/>
                  </a:ext>
                </a:extLst>
              </p:cNvPr>
              <p:cNvPicPr/>
              <p:nvPr/>
            </p:nvPicPr>
            <p:blipFill>
              <a:blip r:embed="rId4"/>
              <a:stretch>
                <a:fillRect/>
              </a:stretch>
            </p:blipFill>
            <p:spPr>
              <a:xfrm>
                <a:off x="5301356" y="6310745"/>
                <a:ext cx="18000" cy="18000"/>
              </a:xfrm>
              <a:prstGeom prst="rect">
                <a:avLst/>
              </a:prstGeom>
            </p:spPr>
          </p:pic>
        </mc:Fallback>
      </mc:AlternateContent>
    </p:spTree>
    <p:extLst>
      <p:ext uri="{BB962C8B-B14F-4D97-AF65-F5344CB8AC3E}">
        <p14:creationId xmlns:p14="http://schemas.microsoft.com/office/powerpoint/2010/main" val="284456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 Iterate on Feedback</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62708" y="1235676"/>
            <a:ext cx="11666583" cy="5288692"/>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262708" y="729049"/>
            <a:ext cx="10722890" cy="369332"/>
          </a:xfrm>
          <a:prstGeom prst="rect">
            <a:avLst/>
          </a:prstGeom>
          <a:noFill/>
        </p:spPr>
        <p:txBody>
          <a:bodyPr wrap="square" rtlCol="0">
            <a:spAutoFit/>
          </a:bodyPr>
          <a:lstStyle/>
          <a:p>
            <a:r>
              <a:rPr lang="en-GB" dirty="0"/>
              <a:t>Reflect and generate a new solution 5 min</a:t>
            </a:r>
          </a:p>
        </p:txBody>
      </p:sp>
      <p:sp>
        <p:nvSpPr>
          <p:cNvPr id="6" name="TextBox 5">
            <a:extLst>
              <a:ext uri="{FF2B5EF4-FFF2-40B4-BE49-F238E27FC236}">
                <a16:creationId xmlns:a16="http://schemas.microsoft.com/office/drawing/2014/main" id="{164F71F3-EC00-264F-8172-0346A328C990}"/>
              </a:ext>
            </a:extLst>
          </p:cNvPr>
          <p:cNvSpPr txBox="1"/>
          <p:nvPr/>
        </p:nvSpPr>
        <p:spPr>
          <a:xfrm>
            <a:off x="749644" y="1288821"/>
            <a:ext cx="4860324" cy="338554"/>
          </a:xfrm>
          <a:prstGeom prst="rect">
            <a:avLst/>
          </a:prstGeom>
          <a:noFill/>
        </p:spPr>
        <p:txBody>
          <a:bodyPr wrap="square" rtlCol="0">
            <a:spAutoFit/>
          </a:bodyPr>
          <a:lstStyle/>
          <a:p>
            <a:r>
              <a:rPr lang="en-GB" sz="1600" dirty="0"/>
              <a:t>Sketch your idea and note details if necessary</a:t>
            </a:r>
          </a:p>
        </p:txBody>
      </p:sp>
      <p:pic>
        <p:nvPicPr>
          <p:cNvPr id="3" name="Picture 4">
            <a:extLst>
              <a:ext uri="{FF2B5EF4-FFF2-40B4-BE49-F238E27FC236}">
                <a16:creationId xmlns:a16="http://schemas.microsoft.com/office/drawing/2014/main" id="{1503D3A9-D4B8-F740-8354-97A13F5433B4}"/>
              </a:ext>
            </a:extLst>
          </p:cNvPr>
          <p:cNvPicPr>
            <a:picLocks noChangeAspect="1"/>
          </p:cNvPicPr>
          <p:nvPr/>
        </p:nvPicPr>
        <p:blipFill>
          <a:blip r:embed="rId3"/>
          <a:stretch>
            <a:fillRect/>
          </a:stretch>
        </p:blipFill>
        <p:spPr>
          <a:xfrm>
            <a:off x="2605087" y="1438274"/>
            <a:ext cx="6981825" cy="3981450"/>
          </a:xfrm>
          <a:prstGeom prst="rect">
            <a:avLst/>
          </a:prstGeom>
        </p:spPr>
      </p:pic>
    </p:spTree>
    <p:extLst>
      <p:ext uri="{BB962C8B-B14F-4D97-AF65-F5344CB8AC3E}">
        <p14:creationId xmlns:p14="http://schemas.microsoft.com/office/powerpoint/2010/main" val="219460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Build and Test</a:t>
            </a:r>
          </a:p>
        </p:txBody>
      </p:sp>
      <p:sp>
        <p:nvSpPr>
          <p:cNvPr id="2" name="Rounded Rectangle 1">
            <a:extLst>
              <a:ext uri="{FF2B5EF4-FFF2-40B4-BE49-F238E27FC236}">
                <a16:creationId xmlns:a16="http://schemas.microsoft.com/office/drawing/2014/main" id="{C33FDD38-2A99-344F-AC2B-589E9E4E25ED}"/>
              </a:ext>
            </a:extLst>
          </p:cNvPr>
          <p:cNvSpPr/>
          <p:nvPr/>
        </p:nvSpPr>
        <p:spPr>
          <a:xfrm>
            <a:off x="230196" y="1094797"/>
            <a:ext cx="5865804" cy="5659395"/>
          </a:xfrm>
          <a:prstGeom prst="roundRect">
            <a:avLst>
              <a:gd name="adj" fmla="val 8503"/>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4ED6BC2-5002-3A4D-89EF-A82A0EB8A4F6}"/>
              </a:ext>
            </a:extLst>
          </p:cNvPr>
          <p:cNvSpPr txBox="1"/>
          <p:nvPr/>
        </p:nvSpPr>
        <p:spPr>
          <a:xfrm>
            <a:off x="518752" y="695801"/>
            <a:ext cx="5288692" cy="369332"/>
          </a:xfrm>
          <a:prstGeom prst="rect">
            <a:avLst/>
          </a:prstGeom>
          <a:noFill/>
        </p:spPr>
        <p:txBody>
          <a:bodyPr wrap="square" rtlCol="0">
            <a:spAutoFit/>
          </a:bodyPr>
          <a:lstStyle/>
          <a:p>
            <a:r>
              <a:rPr lang="en-GB" dirty="0"/>
              <a:t>Build your solution</a:t>
            </a:r>
          </a:p>
        </p:txBody>
      </p:sp>
      <p:sp>
        <p:nvSpPr>
          <p:cNvPr id="6" name="Rounded Rectangle 5">
            <a:extLst>
              <a:ext uri="{FF2B5EF4-FFF2-40B4-BE49-F238E27FC236}">
                <a16:creationId xmlns:a16="http://schemas.microsoft.com/office/drawing/2014/main" id="{3C446C39-203A-4746-8564-8619BD994B7C}"/>
              </a:ext>
            </a:extLst>
          </p:cNvPr>
          <p:cNvSpPr/>
          <p:nvPr/>
        </p:nvSpPr>
        <p:spPr>
          <a:xfrm>
            <a:off x="6347719" y="1099748"/>
            <a:ext cx="5724832" cy="5659395"/>
          </a:xfrm>
          <a:prstGeom prst="roundRect">
            <a:avLst>
              <a:gd name="adj" fmla="val 9875"/>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a:extLst>
              <a:ext uri="{FF2B5EF4-FFF2-40B4-BE49-F238E27FC236}">
                <a16:creationId xmlns:a16="http://schemas.microsoft.com/office/drawing/2014/main" id="{46BB1688-212F-0E4B-AE11-679141F280E8}"/>
              </a:ext>
            </a:extLst>
          </p:cNvPr>
          <p:cNvSpPr/>
          <p:nvPr/>
        </p:nvSpPr>
        <p:spPr>
          <a:xfrm>
            <a:off x="6511850" y="1242533"/>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2F0250BC-0538-EA41-9D3B-384264757420}"/>
              </a:ext>
            </a:extLst>
          </p:cNvPr>
          <p:cNvSpPr txBox="1"/>
          <p:nvPr/>
        </p:nvSpPr>
        <p:spPr>
          <a:xfrm>
            <a:off x="7024816" y="725208"/>
            <a:ext cx="5288692" cy="369332"/>
          </a:xfrm>
          <a:prstGeom prst="rect">
            <a:avLst/>
          </a:prstGeom>
          <a:noFill/>
        </p:spPr>
        <p:txBody>
          <a:bodyPr wrap="square" rtlCol="0">
            <a:spAutoFit/>
          </a:bodyPr>
          <a:lstStyle/>
          <a:p>
            <a:r>
              <a:rPr lang="en-GB" dirty="0"/>
              <a:t>Share your solution and get feedback – 5min each</a:t>
            </a:r>
          </a:p>
        </p:txBody>
      </p:sp>
      <p:sp>
        <p:nvSpPr>
          <p:cNvPr id="5" name="Rectangle 4">
            <a:extLst>
              <a:ext uri="{FF2B5EF4-FFF2-40B4-BE49-F238E27FC236}">
                <a16:creationId xmlns:a16="http://schemas.microsoft.com/office/drawing/2014/main" id="{1CF3F6E9-3904-8B45-9203-DAD5828E656F}"/>
              </a:ext>
            </a:extLst>
          </p:cNvPr>
          <p:cNvSpPr/>
          <p:nvPr/>
        </p:nvSpPr>
        <p:spPr>
          <a:xfrm>
            <a:off x="481915" y="1427747"/>
            <a:ext cx="5226907" cy="923330"/>
          </a:xfrm>
          <a:prstGeom prst="rect">
            <a:avLst/>
          </a:prstGeom>
        </p:spPr>
        <p:txBody>
          <a:bodyPr wrap="square">
            <a:spAutoFit/>
          </a:bodyPr>
          <a:lstStyle/>
          <a:p>
            <a:r>
              <a:rPr lang="en-GB" dirty="0"/>
              <a:t>Make something your partner can interact with use anything you want paper cardboard etc.  Place photo’s here (10min)</a:t>
            </a:r>
          </a:p>
        </p:txBody>
      </p:sp>
      <p:sp>
        <p:nvSpPr>
          <p:cNvPr id="19" name="Rounded Rectangle 18">
            <a:extLst>
              <a:ext uri="{FF2B5EF4-FFF2-40B4-BE49-F238E27FC236}">
                <a16:creationId xmlns:a16="http://schemas.microsoft.com/office/drawing/2014/main" id="{A5A674F1-B913-3544-87E1-44B51ADF4EF8}"/>
              </a:ext>
            </a:extLst>
          </p:cNvPr>
          <p:cNvSpPr/>
          <p:nvPr/>
        </p:nvSpPr>
        <p:spPr>
          <a:xfrm>
            <a:off x="8964909" y="1279830"/>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a:extLst>
              <a:ext uri="{FF2B5EF4-FFF2-40B4-BE49-F238E27FC236}">
                <a16:creationId xmlns:a16="http://schemas.microsoft.com/office/drawing/2014/main" id="{15A80DD4-BE3C-2142-8702-1B1315916835}"/>
              </a:ext>
            </a:extLst>
          </p:cNvPr>
          <p:cNvSpPr/>
          <p:nvPr/>
        </p:nvSpPr>
        <p:spPr>
          <a:xfrm>
            <a:off x="6511850" y="3998574"/>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A00EC8C3-1737-7143-AB5C-69C541161DB0}"/>
              </a:ext>
            </a:extLst>
          </p:cNvPr>
          <p:cNvSpPr/>
          <p:nvPr/>
        </p:nvSpPr>
        <p:spPr>
          <a:xfrm>
            <a:off x="9301085" y="3979842"/>
            <a:ext cx="2625105" cy="2631308"/>
          </a:xfrm>
          <a:prstGeom prst="roundRect">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E170B8B-B224-9647-BBF9-A96317D00120}"/>
              </a:ext>
            </a:extLst>
          </p:cNvPr>
          <p:cNvSpPr txBox="1"/>
          <p:nvPr/>
        </p:nvSpPr>
        <p:spPr>
          <a:xfrm>
            <a:off x="6717957" y="1296219"/>
            <a:ext cx="3089189" cy="338554"/>
          </a:xfrm>
          <a:prstGeom prst="rect">
            <a:avLst/>
          </a:prstGeom>
          <a:noFill/>
        </p:spPr>
        <p:txBody>
          <a:bodyPr wrap="square" rtlCol="0">
            <a:spAutoFit/>
          </a:bodyPr>
          <a:lstStyle/>
          <a:p>
            <a:r>
              <a:rPr lang="en-GB" sz="1600" dirty="0"/>
              <a:t>What worked</a:t>
            </a:r>
          </a:p>
        </p:txBody>
      </p:sp>
      <p:sp>
        <p:nvSpPr>
          <p:cNvPr id="23" name="TextBox 22">
            <a:extLst>
              <a:ext uri="{FF2B5EF4-FFF2-40B4-BE49-F238E27FC236}">
                <a16:creationId xmlns:a16="http://schemas.microsoft.com/office/drawing/2014/main" id="{732092CB-3F0D-0A4A-8BB0-656FB5C1215D}"/>
              </a:ext>
            </a:extLst>
          </p:cNvPr>
          <p:cNvSpPr txBox="1"/>
          <p:nvPr/>
        </p:nvSpPr>
        <p:spPr>
          <a:xfrm>
            <a:off x="9465276" y="1296219"/>
            <a:ext cx="3089189" cy="338554"/>
          </a:xfrm>
          <a:prstGeom prst="rect">
            <a:avLst/>
          </a:prstGeom>
          <a:noFill/>
        </p:spPr>
        <p:txBody>
          <a:bodyPr wrap="square" rtlCol="0">
            <a:spAutoFit/>
          </a:bodyPr>
          <a:lstStyle/>
          <a:p>
            <a:r>
              <a:rPr lang="en-GB" sz="1600" dirty="0"/>
              <a:t>What can be improved</a:t>
            </a:r>
          </a:p>
        </p:txBody>
      </p:sp>
      <p:sp>
        <p:nvSpPr>
          <p:cNvPr id="24" name="TextBox 23">
            <a:extLst>
              <a:ext uri="{FF2B5EF4-FFF2-40B4-BE49-F238E27FC236}">
                <a16:creationId xmlns:a16="http://schemas.microsoft.com/office/drawing/2014/main" id="{9CFF74D3-04EF-9E41-AFA7-E8D3FBBA2114}"/>
              </a:ext>
            </a:extLst>
          </p:cNvPr>
          <p:cNvSpPr txBox="1"/>
          <p:nvPr/>
        </p:nvSpPr>
        <p:spPr>
          <a:xfrm>
            <a:off x="6717956" y="4075263"/>
            <a:ext cx="3089189" cy="338554"/>
          </a:xfrm>
          <a:prstGeom prst="rect">
            <a:avLst/>
          </a:prstGeom>
          <a:noFill/>
        </p:spPr>
        <p:txBody>
          <a:bodyPr wrap="square" rtlCol="0">
            <a:spAutoFit/>
          </a:bodyPr>
          <a:lstStyle/>
          <a:p>
            <a:r>
              <a:rPr lang="en-GB" sz="1600" dirty="0"/>
              <a:t>Questions</a:t>
            </a:r>
          </a:p>
        </p:txBody>
      </p:sp>
      <p:sp>
        <p:nvSpPr>
          <p:cNvPr id="25" name="TextBox 24">
            <a:extLst>
              <a:ext uri="{FF2B5EF4-FFF2-40B4-BE49-F238E27FC236}">
                <a16:creationId xmlns:a16="http://schemas.microsoft.com/office/drawing/2014/main" id="{2B99054A-CC5B-D841-A8CA-4942F7AD3E10}"/>
              </a:ext>
            </a:extLst>
          </p:cNvPr>
          <p:cNvSpPr txBox="1"/>
          <p:nvPr/>
        </p:nvSpPr>
        <p:spPr>
          <a:xfrm>
            <a:off x="9465276" y="4075263"/>
            <a:ext cx="3089189" cy="338554"/>
          </a:xfrm>
          <a:prstGeom prst="rect">
            <a:avLst/>
          </a:prstGeom>
          <a:noFill/>
        </p:spPr>
        <p:txBody>
          <a:bodyPr wrap="square" rtlCol="0">
            <a:spAutoFit/>
          </a:bodyPr>
          <a:lstStyle/>
          <a:p>
            <a:r>
              <a:rPr lang="en-GB" sz="1600" dirty="0"/>
              <a:t>Ideas</a:t>
            </a:r>
          </a:p>
        </p:txBody>
      </p:sp>
      <p:pic>
        <p:nvPicPr>
          <p:cNvPr id="9" name="Picture 9">
            <a:extLst>
              <a:ext uri="{FF2B5EF4-FFF2-40B4-BE49-F238E27FC236}">
                <a16:creationId xmlns:a16="http://schemas.microsoft.com/office/drawing/2014/main" id="{C9119BC7-40A7-D443-99D3-EB36A05E324C}"/>
              </a:ext>
            </a:extLst>
          </p:cNvPr>
          <p:cNvPicPr>
            <a:picLocks noChangeAspect="1"/>
          </p:cNvPicPr>
          <p:nvPr/>
        </p:nvPicPr>
        <p:blipFill>
          <a:blip r:embed="rId3"/>
          <a:stretch>
            <a:fillRect/>
          </a:stretch>
        </p:blipFill>
        <p:spPr>
          <a:xfrm>
            <a:off x="540655" y="3098163"/>
            <a:ext cx="4330381" cy="2631308"/>
          </a:xfrm>
          <a:prstGeom prst="rect">
            <a:avLst/>
          </a:prstGeom>
        </p:spPr>
      </p:pic>
      <p:pic>
        <p:nvPicPr>
          <p:cNvPr id="10" name="Picture 10">
            <a:extLst>
              <a:ext uri="{FF2B5EF4-FFF2-40B4-BE49-F238E27FC236}">
                <a16:creationId xmlns:a16="http://schemas.microsoft.com/office/drawing/2014/main" id="{E2E53E3A-06DD-454E-A495-F53931364C74}"/>
              </a:ext>
            </a:extLst>
          </p:cNvPr>
          <p:cNvPicPr>
            <a:picLocks noChangeAspect="1"/>
          </p:cNvPicPr>
          <p:nvPr/>
        </p:nvPicPr>
        <p:blipFill>
          <a:blip r:embed="rId4"/>
          <a:stretch>
            <a:fillRect/>
          </a:stretch>
        </p:blipFill>
        <p:spPr>
          <a:xfrm>
            <a:off x="6239078" y="2281280"/>
            <a:ext cx="2725832" cy="1147719"/>
          </a:xfrm>
          <a:prstGeom prst="rect">
            <a:avLst/>
          </a:prstGeom>
        </p:spPr>
      </p:pic>
      <p:pic>
        <p:nvPicPr>
          <p:cNvPr id="11" name="Picture 11">
            <a:extLst>
              <a:ext uri="{FF2B5EF4-FFF2-40B4-BE49-F238E27FC236}">
                <a16:creationId xmlns:a16="http://schemas.microsoft.com/office/drawing/2014/main" id="{BD5D0AEF-B1C9-3447-B979-2F2FFD40C337}"/>
              </a:ext>
            </a:extLst>
          </p:cNvPr>
          <p:cNvPicPr>
            <a:picLocks noChangeAspect="1"/>
          </p:cNvPicPr>
          <p:nvPr/>
        </p:nvPicPr>
        <p:blipFill>
          <a:blip r:embed="rId5"/>
          <a:stretch>
            <a:fillRect/>
          </a:stretch>
        </p:blipFill>
        <p:spPr>
          <a:xfrm>
            <a:off x="9136955" y="2161905"/>
            <a:ext cx="2347840" cy="1432687"/>
          </a:xfrm>
          <a:prstGeom prst="rect">
            <a:avLst/>
          </a:prstGeom>
        </p:spPr>
      </p:pic>
      <p:pic>
        <p:nvPicPr>
          <p:cNvPr id="12" name="Picture 13">
            <a:extLst>
              <a:ext uri="{FF2B5EF4-FFF2-40B4-BE49-F238E27FC236}">
                <a16:creationId xmlns:a16="http://schemas.microsoft.com/office/drawing/2014/main" id="{72EE5644-A649-EE4A-B891-ABA21EE95B1B}"/>
              </a:ext>
            </a:extLst>
          </p:cNvPr>
          <p:cNvPicPr>
            <a:picLocks noChangeAspect="1"/>
          </p:cNvPicPr>
          <p:nvPr/>
        </p:nvPicPr>
        <p:blipFill>
          <a:blip r:embed="rId6"/>
          <a:stretch>
            <a:fillRect/>
          </a:stretch>
        </p:blipFill>
        <p:spPr>
          <a:xfrm>
            <a:off x="6556498" y="4577942"/>
            <a:ext cx="2262673" cy="1419313"/>
          </a:xfrm>
          <a:prstGeom prst="rect">
            <a:avLst/>
          </a:prstGeom>
        </p:spPr>
      </p:pic>
      <p:pic>
        <p:nvPicPr>
          <p:cNvPr id="14" name="Picture 14">
            <a:extLst>
              <a:ext uri="{FF2B5EF4-FFF2-40B4-BE49-F238E27FC236}">
                <a16:creationId xmlns:a16="http://schemas.microsoft.com/office/drawing/2014/main" id="{82418E12-DBAB-5045-8608-93DB8E82E8FB}"/>
              </a:ext>
            </a:extLst>
          </p:cNvPr>
          <p:cNvPicPr>
            <a:picLocks noChangeAspect="1"/>
          </p:cNvPicPr>
          <p:nvPr/>
        </p:nvPicPr>
        <p:blipFill>
          <a:blip r:embed="rId7"/>
          <a:stretch>
            <a:fillRect/>
          </a:stretch>
        </p:blipFill>
        <p:spPr>
          <a:xfrm>
            <a:off x="10042107" y="4121724"/>
            <a:ext cx="1047871" cy="2157684"/>
          </a:xfrm>
          <a:prstGeom prst="rect">
            <a:avLst/>
          </a:prstGeom>
        </p:spPr>
      </p:pic>
    </p:spTree>
    <p:extLst>
      <p:ext uri="{BB962C8B-B14F-4D97-AF65-F5344CB8AC3E}">
        <p14:creationId xmlns:p14="http://schemas.microsoft.com/office/powerpoint/2010/main" val="156369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040A8A-8286-D24D-A130-597B68F1B57D}"/>
              </a:ext>
            </a:extLst>
          </p:cNvPr>
          <p:cNvSpPr/>
          <p:nvPr/>
        </p:nvSpPr>
        <p:spPr>
          <a:xfrm>
            <a:off x="0" y="0"/>
            <a:ext cx="12192000" cy="7290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itle 6">
            <a:extLst>
              <a:ext uri="{FF2B5EF4-FFF2-40B4-BE49-F238E27FC236}">
                <a16:creationId xmlns:a16="http://schemas.microsoft.com/office/drawing/2014/main" id="{D9391B11-CA90-0C41-9A07-A3853573D10D}"/>
              </a:ext>
            </a:extLst>
          </p:cNvPr>
          <p:cNvSpPr>
            <a:spLocks noGrp="1"/>
          </p:cNvSpPr>
          <p:nvPr>
            <p:ph type="title"/>
          </p:nvPr>
        </p:nvSpPr>
        <p:spPr>
          <a:xfrm>
            <a:off x="0" y="0"/>
            <a:ext cx="12192000" cy="729049"/>
          </a:xfrm>
        </p:spPr>
        <p:txBody>
          <a:bodyPr/>
          <a:lstStyle/>
          <a:p>
            <a:r>
              <a:rPr lang="en-GB" dirty="0">
                <a:solidFill>
                  <a:schemeClr val="bg1"/>
                </a:solidFill>
              </a:rPr>
              <a:t>Your experience</a:t>
            </a:r>
          </a:p>
        </p:txBody>
      </p:sp>
      <p:graphicFrame>
        <p:nvGraphicFramePr>
          <p:cNvPr id="9" name="TextBox 2">
            <a:extLst>
              <a:ext uri="{FF2B5EF4-FFF2-40B4-BE49-F238E27FC236}">
                <a16:creationId xmlns:a16="http://schemas.microsoft.com/office/drawing/2014/main" id="{B464D5E0-BD71-4A46-9B83-A3486D39F367}"/>
              </a:ext>
            </a:extLst>
          </p:cNvPr>
          <p:cNvGraphicFramePr/>
          <p:nvPr/>
        </p:nvGraphicFramePr>
        <p:xfrm>
          <a:off x="691978" y="1477248"/>
          <a:ext cx="10676238" cy="390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35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322</Words>
  <Application>Microsoft Office PowerPoint</Application>
  <PresentationFormat>Widescreen</PresentationFormat>
  <Paragraphs>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 Design your Ideal Wallet</vt:lpstr>
      <vt:lpstr> Empathy – Identify a partner and Engage</vt:lpstr>
      <vt:lpstr>Define and understand the problem and gain insights</vt:lpstr>
      <vt:lpstr> Ideate – Generate alternatives to test</vt:lpstr>
      <vt:lpstr> Iterate on Feedback</vt:lpstr>
      <vt:lpstr>Build and Test</vt:lpstr>
      <vt:lpstr>Your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Willem Boshoff</dc:creator>
  <cp:lastModifiedBy>ivysonboy1@gmail.com</cp:lastModifiedBy>
  <cp:revision>6</cp:revision>
  <dcterms:created xsi:type="dcterms:W3CDTF">2021-04-25T10:17:49Z</dcterms:created>
  <dcterms:modified xsi:type="dcterms:W3CDTF">2021-06-16T03:36:33Z</dcterms:modified>
</cp:coreProperties>
</file>