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8T06:45:56.4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3442 850,'0'-6,"1"-1,-1 1,0-1,0 1,-1-1,0 1,0 0,0-1,-1 1,0 0,0 0,-1 0,0 0,0 0,0 1,-1-1,1 1,-7-7,-49-52,-58-59,97 105,-1 1,-1 0,-1 2,-31-17,2 9,-2 2,-107-27,-20-6,147 44,-1 1,-63-7,63 11,0-1,-65-20,-6-7,68 23,-65-27,80 28,0 1,-35-8,6 3,40 8,-1-1,0 1,1-2,0 0,-11-9,15 10,-1 0,0 0,-1 1,0 0,1 0,-2 1,1 0,0 1,-12-2,-7 3,-1 2,1 1,-41 6,1-1,38-3,0 2,0 1,0 1,-57 22,-108 62,145-64,-1-2,-1-2,-112 31,116-47,0-2,0-2,-93-7,90 1,-1 2,0 3,-57 8,101-9,-1 1,1 0,0 1,0 0,0 0,0 1,0 0,1 1,-1 0,1 0,1 1,-1 0,1 0,0 0,0 1,1 1,-1-1,2 1,-1 0,1 0,1 0,-1 1,1 0,1 0,-1 0,2 0,-1 0,1 1,1-1,0 1,0-1,1 12,2 232,1-92,-3-152,0 0,1 1,0-1,1 0,0 0,0 0,1-1,0 1,0 0,1-1,0 0,1 0,7 11,-4-9,1-1,0-1,0 0,1 0,0 0,0-1,1-1,0 0,17 7,14 3,0-2,62 11,-66-17,-1 1,0 2,65 29,-88-34,-1 0,1-1,0 0,0-1,1-1,-1 0,1-1,0 0,-1-1,1-1,0-1,0 0,-1-1,24-5,241-26,-87 14,-27 5,248 11,-202 5,-174-2,157-5,-164 2,-1-2,0 0,0-2,43-17,-40 11,-7 2,1 1,0 1,0 2,1 0,37-4,64 6,-69 4,71-11,-89 8,35-8,-70 10,-1 0,0 0,0 0,1 0,-2-1,1 0,0 0,-1 0,1 0,-1-1,8-8,0-4,0-1,-1 0,-1-1,-1-1,13-33,23-104,-31 103,72-287,-61 268,-23 66,0 1,1 0,0 0,0 0,0 1,0-1,0 1,1 0,0 0,7-6,-10 9,-1 1,1 0,-1 0,1 0,-1-1,1 1,0 0,-1 0,1 0,-1 0,1 0,-1 0,1 0,0 0,-1 0,1 0,-1 0,1 0,0 0,-1 1,1-1,-1 0,1 0,-1 1,1-1,-1 0,1 1,-1-1,1 0,-1 1,0-1,1 1,-1-1,0 1,1-1,-1 1,0-1,1 1,-1-1,0 1,0-1,0 1,1-1,-1 1,0 0,0-1,0 2,5 31,-4-32,0 122,-2-85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8T06:46:09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ED0CA47-F802-4A36-9746-754E4F4AB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9" r="5713"/>
          <a:stretch/>
        </p:blipFill>
        <p:spPr>
          <a:xfrm>
            <a:off x="0" y="-281616"/>
            <a:ext cx="12416588" cy="71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C14BBD8-D8D0-46A1-8086-DB3E8D80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85" y="1524000"/>
            <a:ext cx="3467100" cy="1905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DE7676F-200B-401B-B3D6-B85E44BA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60" y="3991233"/>
            <a:ext cx="3220307" cy="19050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7F0610-126A-49AA-8A9E-A94F30465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57" y="3753134"/>
            <a:ext cx="3045653" cy="20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0139D-B7CD-400D-9E2B-699FB03ECDD2}"/>
              </a:ext>
            </a:extLst>
          </p:cNvPr>
          <p:cNvSpPr txBox="1"/>
          <p:nvPr/>
        </p:nvSpPr>
        <p:spPr>
          <a:xfrm>
            <a:off x="405966" y="2002765"/>
            <a:ext cx="522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: Likes it to be lightweight, thin, stylish and durable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Prefers it to have for thin pockets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All personal information mustn’t be exposed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Some Cards can be hidden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Need something where he can store some cash in the wallet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8E090-BE63-4F75-BEF0-7704FD0258FA}"/>
              </a:ext>
            </a:extLst>
          </p:cNvPr>
          <p:cNvSpPr txBox="1"/>
          <p:nvPr/>
        </p:nvSpPr>
        <p:spPr>
          <a:xfrm>
            <a:off x="6653284" y="1853984"/>
            <a:ext cx="4705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: Style and comfort is important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Likes carrying necessary things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Likes bright colors</a:t>
            </a:r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</a:t>
            </a:r>
            <a:r>
              <a:rPr lang="en-US" sz="1600" dirty="0"/>
              <a:t>_____________________</a:t>
            </a:r>
            <a:r>
              <a:rPr lang="en-GB" sz="1600" dirty="0"/>
              <a:t>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</a:t>
            </a:r>
            <a:r>
              <a:rPr lang="en-US" sz="2000" dirty="0"/>
              <a:t>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981952" y="3183783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8487025" y="4066714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C127-82E1-4201-BF3E-8140668941F2}"/>
              </a:ext>
            </a:extLst>
          </p:cNvPr>
          <p:cNvSpPr txBox="1"/>
          <p:nvPr/>
        </p:nvSpPr>
        <p:spPr>
          <a:xfrm>
            <a:off x="436605" y="1900385"/>
            <a:ext cx="5178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: Be responsible bank and ID card, drivers license, and change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Feel comfortable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Keep belongs of the owner safe in wallet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5B2AF-4379-4337-B955-CE9396D06194}"/>
              </a:ext>
            </a:extLst>
          </p:cNvPr>
          <p:cNvSpPr txBox="1"/>
          <p:nvPr/>
        </p:nvSpPr>
        <p:spPr>
          <a:xfrm>
            <a:off x="611305" y="4641502"/>
            <a:ext cx="4715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: How the wallet’s appearance represents the owner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Needs to know that everything is in order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: Feels like it’s the safest thing than carrying your belongs carelessly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4250F4-54EC-49D9-B085-7283533C7D64}"/>
                  </a:ext>
                </a:extLst>
              </p14:cNvPr>
              <p14:cNvContentPartPr/>
              <p14:nvPr/>
            </p14:nvContentPartPr>
            <p14:xfrm>
              <a:off x="6622529" y="3635112"/>
              <a:ext cx="1269000" cy="47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4250F4-54EC-49D9-B085-7283533C7D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3889" y="3626472"/>
                <a:ext cx="1286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868E87-2C12-40DA-9397-806EEE7FEDBD}"/>
                  </a:ext>
                </a:extLst>
              </p14:cNvPr>
              <p14:cNvContentPartPr/>
              <p14:nvPr/>
            </p14:nvContentPartPr>
            <p14:xfrm>
              <a:off x="7079730" y="483342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868E87-2C12-40DA-9397-806EEE7FED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0730" y="48247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B386734-68B5-4804-B16D-FF9A2D46C329}"/>
              </a:ext>
            </a:extLst>
          </p:cNvPr>
          <p:cNvSpPr txBox="1"/>
          <p:nvPr/>
        </p:nvSpPr>
        <p:spPr>
          <a:xfrm>
            <a:off x="8302388" y="2846889"/>
            <a:ext cx="293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feel stress free and efficient</a:t>
            </a:r>
            <a:endParaRPr lang="en-GB" sz="1800" dirty="0"/>
          </a:p>
          <a:p>
            <a:pPr algn="l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D6A06-CB0C-4196-B2A3-1813DDE5F78C}"/>
              </a:ext>
            </a:extLst>
          </p:cNvPr>
          <p:cNvSpPr txBox="1"/>
          <p:nvPr/>
        </p:nvSpPr>
        <p:spPr>
          <a:xfrm>
            <a:off x="7891529" y="1795941"/>
            <a:ext cx="194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Mzwakhe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BBDA9-6B12-44B0-8493-7255015EA9E2}"/>
              </a:ext>
            </a:extLst>
          </p:cNvPr>
          <p:cNvSpPr txBox="1"/>
          <p:nvPr/>
        </p:nvSpPr>
        <p:spPr>
          <a:xfrm>
            <a:off x="6628944" y="4465182"/>
            <a:ext cx="460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His wallet size is terribly small and because of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57F72-87A2-4970-8A22-14961D578955}"/>
              </a:ext>
            </a:extLst>
          </p:cNvPr>
          <p:cNvSpPr txBox="1"/>
          <p:nvPr/>
        </p:nvSpPr>
        <p:spPr>
          <a:xfrm>
            <a:off x="6713647" y="5082993"/>
            <a:ext cx="4521756" cy="37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that he can’t keep everything he needs safe,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FF1F9-E21E-4910-A5B9-CCF36C897A8A}"/>
              </a:ext>
            </a:extLst>
          </p:cNvPr>
          <p:cNvSpPr txBox="1"/>
          <p:nvPr/>
        </p:nvSpPr>
        <p:spPr>
          <a:xfrm>
            <a:off x="6643583" y="5793129"/>
            <a:ext cx="460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and it is not fashionable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1CBFF-F22A-4484-9B2E-10EB554B50FE}"/>
              </a:ext>
            </a:extLst>
          </p:cNvPr>
          <p:cNvSpPr txBox="1"/>
          <p:nvPr/>
        </p:nvSpPr>
        <p:spPr>
          <a:xfrm>
            <a:off x="539578" y="1093573"/>
            <a:ext cx="1096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Mzwakhe</a:t>
            </a:r>
            <a:r>
              <a:rPr lang="en-US" dirty="0"/>
              <a:t> needs a way to feel comfortable and stress free because his wallet is terribly small and is forced to leave his important stuff behind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E3D77B-1D15-42B8-91C8-335F546D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1" y="2903895"/>
            <a:ext cx="1428750" cy="85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7A5B96-74E9-4632-AB83-99750A9D112B}"/>
              </a:ext>
            </a:extLst>
          </p:cNvPr>
          <p:cNvSpPr txBox="1"/>
          <p:nvPr/>
        </p:nvSpPr>
        <p:spPr>
          <a:xfrm>
            <a:off x="5234879" y="4023245"/>
            <a:ext cx="166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Key holder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65E92-3F7F-4A70-92D9-898D61A8D24D}"/>
              </a:ext>
            </a:extLst>
          </p:cNvPr>
          <p:cNvSpPr txBox="1"/>
          <p:nvPr/>
        </p:nvSpPr>
        <p:spPr>
          <a:xfrm>
            <a:off x="553379" y="3818293"/>
            <a:ext cx="16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Wallet unfolded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1AB5BF7C-1798-43E4-89C9-15BED9FBE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527" y="2381450"/>
            <a:ext cx="1907277" cy="14368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8A0CC7-1EB8-4C82-ABB7-B8FAB8F4E454}"/>
              </a:ext>
            </a:extLst>
          </p:cNvPr>
          <p:cNvSpPr txBox="1"/>
          <p:nvPr/>
        </p:nvSpPr>
        <p:spPr>
          <a:xfrm>
            <a:off x="2888527" y="3429000"/>
            <a:ext cx="176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Family photo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803C987E-471B-4CE3-AABE-492B1110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21" y="2185473"/>
            <a:ext cx="1828800" cy="14368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979DB0-566A-4517-B3E8-162F58808F7E}"/>
              </a:ext>
            </a:extLst>
          </p:cNvPr>
          <p:cNvSpPr txBox="1"/>
          <p:nvPr/>
        </p:nvSpPr>
        <p:spPr>
          <a:xfrm>
            <a:off x="850415" y="5886725"/>
            <a:ext cx="1110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He has seen all 3 ideas and he likes them all.</a:t>
            </a:r>
          </a:p>
          <a:p>
            <a:pPr algn="l"/>
            <a:r>
              <a:rPr lang="en-US" dirty="0"/>
              <a:t>He doesn’t like leaving he’s things behind, he sees this as a major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1FDEA3B-C66A-4BA9-8911-38F85F056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39" y="2248019"/>
            <a:ext cx="871027" cy="498214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77EF84D-C6D3-4F08-A1B9-326F6006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91" y="1911707"/>
            <a:ext cx="2341648" cy="303458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1E0214C-8AD8-4516-9960-1D5DA0D8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517" y="1651795"/>
            <a:ext cx="3790492" cy="227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07038A-83D0-4CC2-84DF-6DDDA7C658B1}"/>
              </a:ext>
            </a:extLst>
          </p:cNvPr>
          <p:cNvSpPr txBox="1"/>
          <p:nvPr/>
        </p:nvSpPr>
        <p:spPr>
          <a:xfrm>
            <a:off x="1030991" y="5083587"/>
            <a:ext cx="378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: The wallet can easily fit on your jean and can be perfectly hidden.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4066A-72FC-4528-8995-3A4109FC8B98}"/>
              </a:ext>
            </a:extLst>
          </p:cNvPr>
          <p:cNvSpPr txBox="1"/>
          <p:nvPr/>
        </p:nvSpPr>
        <p:spPr>
          <a:xfrm>
            <a:off x="7370516" y="4031892"/>
            <a:ext cx="4187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: You can now put all the important information you need, plus there’s a zip pocket where you can store your change.</a:t>
            </a:r>
          </a:p>
        </p:txBody>
      </p:sp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809F5D4-97F0-476C-B126-D1756E29A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3" b="14357"/>
          <a:stretch/>
        </p:blipFill>
        <p:spPr>
          <a:xfrm>
            <a:off x="481915" y="2393847"/>
            <a:ext cx="2233421" cy="1585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2762EB-DC43-4096-9281-D49FD328965A}"/>
              </a:ext>
            </a:extLst>
          </p:cNvPr>
          <p:cNvSpPr txBox="1"/>
          <p:nvPr/>
        </p:nvSpPr>
        <p:spPr>
          <a:xfrm>
            <a:off x="481915" y="4069237"/>
            <a:ext cx="203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Power bank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6597B972-6C19-4BEF-B5FC-33B89692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50" y="2358844"/>
            <a:ext cx="2079725" cy="2079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593941-60F2-4F16-8202-4FB9C395C40D}"/>
              </a:ext>
            </a:extLst>
          </p:cNvPr>
          <p:cNvSpPr txBox="1"/>
          <p:nvPr/>
        </p:nvSpPr>
        <p:spPr>
          <a:xfrm>
            <a:off x="3390111" y="4468233"/>
            <a:ext cx="195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keys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E11CC0D-BC8B-4A2B-80EA-7FD83C668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70" y="4617526"/>
            <a:ext cx="1957709" cy="19577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7C6B6-FC1C-45E5-A578-07249F31C9CB}"/>
              </a:ext>
            </a:extLst>
          </p:cNvPr>
          <p:cNvSpPr txBox="1"/>
          <p:nvPr/>
        </p:nvSpPr>
        <p:spPr>
          <a:xfrm>
            <a:off x="3163098" y="5589809"/>
            <a:ext cx="127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EF8F7-7E43-4C01-819E-B299F5D39C66}"/>
              </a:ext>
            </a:extLst>
          </p:cNvPr>
          <p:cNvSpPr txBox="1"/>
          <p:nvPr/>
        </p:nvSpPr>
        <p:spPr>
          <a:xfrm>
            <a:off x="6855431" y="1727624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Key holder</a:t>
            </a:r>
          </a:p>
          <a:p>
            <a:pPr algn="l"/>
            <a:r>
              <a:rPr lang="en-US" dirty="0"/>
              <a:t>Four card pocket</a:t>
            </a:r>
          </a:p>
          <a:p>
            <a:pPr algn="l"/>
            <a:r>
              <a:rPr lang="en-US" dirty="0"/>
              <a:t>Pocket for change</a:t>
            </a:r>
          </a:p>
          <a:p>
            <a:pPr algn="l"/>
            <a:r>
              <a:rPr lang="en-US" dirty="0"/>
              <a:t>Family photo slot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CB069B-7409-4EF0-BCBB-0A78DB2E7950}"/>
              </a:ext>
            </a:extLst>
          </p:cNvPr>
          <p:cNvSpPr txBox="1"/>
          <p:nvPr/>
        </p:nvSpPr>
        <p:spPr>
          <a:xfrm>
            <a:off x="9571697" y="170719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The design</a:t>
            </a:r>
          </a:p>
          <a:p>
            <a:pPr algn="l"/>
            <a:r>
              <a:rPr lang="en-US" dirty="0"/>
              <a:t>The wallet’s colors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C8E32A-6EB7-4FDA-A91E-875A920534B8}"/>
              </a:ext>
            </a:extLst>
          </p:cNvPr>
          <p:cNvSpPr txBox="1"/>
          <p:nvPr/>
        </p:nvSpPr>
        <p:spPr>
          <a:xfrm>
            <a:off x="6855431" y="4485531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How can we fix the wallet’s design 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What colors should be added?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ECBD9-A4EE-4B0E-8693-ACA30C91D56F}"/>
              </a:ext>
            </a:extLst>
          </p:cNvPr>
          <p:cNvSpPr txBox="1"/>
          <p:nvPr/>
        </p:nvSpPr>
        <p:spPr>
          <a:xfrm>
            <a:off x="9555713" y="429552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By making it comfortable and presentable.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Fashionable colors, by looking at today’s fashion.</a:t>
            </a:r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322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Unathi Ngumbe</cp:lastModifiedBy>
  <cp:revision>10</cp:revision>
  <dcterms:created xsi:type="dcterms:W3CDTF">2021-04-25T10:17:49Z</dcterms:created>
  <dcterms:modified xsi:type="dcterms:W3CDTF">2021-06-18T13:53:01Z</dcterms:modified>
</cp:coreProperties>
</file>