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93" r:id="rId2"/>
    <p:sldId id="281" r:id="rId3"/>
    <p:sldId id="287" r:id="rId4"/>
    <p:sldId id="288" r:id="rId5"/>
    <p:sldId id="289" r:id="rId6"/>
    <p:sldId id="290" r:id="rId7"/>
    <p:sldId id="291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 Boshoff" userId="e47be2a2-a67e-47a9-a585-044b48489c54" providerId="ADAL" clId="{E5DB5CB2-2AAC-D54D-ACE9-B3C3D42613C7}"/>
    <pc:docChg chg="addSld modSld">
      <pc:chgData name="Willem Boshoff" userId="e47be2a2-a67e-47a9-a585-044b48489c54" providerId="ADAL" clId="{E5DB5CB2-2AAC-D54D-ACE9-B3C3D42613C7}" dt="2021-04-25T11:41:41.398" v="3"/>
      <pc:docMkLst>
        <pc:docMk/>
      </pc:docMkLst>
      <pc:sldChg chg="modSp mod">
        <pc:chgData name="Willem Boshoff" userId="e47be2a2-a67e-47a9-a585-044b48489c54" providerId="ADAL" clId="{E5DB5CB2-2AAC-D54D-ACE9-B3C3D42613C7}" dt="2021-04-25T11:41:41.398" v="3"/>
        <pc:sldMkLst>
          <pc:docMk/>
          <pc:sldMk cId="1563693322" sldId="291"/>
        </pc:sldMkLst>
        <pc:spChg chg="mod">
          <ac:chgData name="Willem Boshoff" userId="e47be2a2-a67e-47a9-a585-044b48489c54" providerId="ADAL" clId="{E5DB5CB2-2AAC-D54D-ACE9-B3C3D42613C7}" dt="2021-04-25T11:41:22.942" v="1"/>
          <ac:spMkLst>
            <pc:docMk/>
            <pc:sldMk cId="1563693322" sldId="291"/>
            <ac:spMk id="5" creationId="{1CF3F6E9-3904-8B45-9203-DAD5828E656F}"/>
          </ac:spMkLst>
        </pc:spChg>
        <pc:spChg chg="mod">
          <ac:chgData name="Willem Boshoff" userId="e47be2a2-a67e-47a9-a585-044b48489c54" providerId="ADAL" clId="{E5DB5CB2-2AAC-D54D-ACE9-B3C3D42613C7}" dt="2021-04-25T11:41:41.398" v="3"/>
          <ac:spMkLst>
            <pc:docMk/>
            <pc:sldMk cId="1563693322" sldId="291"/>
            <ac:spMk id="18" creationId="{2F0250BC-0538-EA41-9D3B-384264757420}"/>
          </ac:spMkLst>
        </pc:spChg>
      </pc:sldChg>
      <pc:sldChg chg="add">
        <pc:chgData name="Willem Boshoff" userId="e47be2a2-a67e-47a9-a585-044b48489c54" providerId="ADAL" clId="{E5DB5CB2-2AAC-D54D-ACE9-B3C3D42613C7}" dt="2021-04-25T11:41:04.636" v="0"/>
        <pc:sldMkLst>
          <pc:docMk/>
          <pc:sldMk cId="2918356464" sldId="29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sv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1FDB7-4ED0-40C4-9F2D-8A366D48865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18A1D-A9CD-49E9-8BC6-82A08303F6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ZA" sz="2400" b="1" i="1" u="sng" dirty="0">
              <a:solidFill>
                <a:schemeClr val="accent1"/>
              </a:solidFill>
            </a:rPr>
            <a:t>Share your thoughts</a:t>
          </a:r>
          <a:endParaRPr lang="en-US" sz="2400" b="1" i="1" u="sng" dirty="0">
            <a:solidFill>
              <a:schemeClr val="accent1"/>
            </a:solidFill>
          </a:endParaRPr>
        </a:p>
      </dgm:t>
    </dgm:pt>
    <dgm:pt modelId="{408C3D71-997B-4D46-8DF5-C63B7684593C}" type="parTrans" cxnId="{2843DCDF-4520-4758-8C9F-AAF396D9051E}">
      <dgm:prSet/>
      <dgm:spPr/>
      <dgm:t>
        <a:bodyPr/>
        <a:lstStyle/>
        <a:p>
          <a:endParaRPr lang="en-US"/>
        </a:p>
      </dgm:t>
    </dgm:pt>
    <dgm:pt modelId="{19CDB4CA-AA09-4F6E-8FA7-ACC7F0278341}" type="sibTrans" cxnId="{2843DCDF-4520-4758-8C9F-AAF396D9051E}">
      <dgm:prSet/>
      <dgm:spPr/>
      <dgm:t>
        <a:bodyPr/>
        <a:lstStyle/>
        <a:p>
          <a:endParaRPr lang="en-US"/>
        </a:p>
      </dgm:t>
    </dgm:pt>
    <dgm:pt modelId="{CDAC720B-A773-436C-B7FC-9919FB993B4B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C09C5B45-9FC1-4FF1-B703-769C101EA5BF}" type="parTrans" cxnId="{972B3DA4-787F-4FA5-82A2-5ED5DE8190EA}">
      <dgm:prSet/>
      <dgm:spPr/>
      <dgm:t>
        <a:bodyPr/>
        <a:lstStyle/>
        <a:p>
          <a:endParaRPr lang="en-US"/>
        </a:p>
      </dgm:t>
    </dgm:pt>
    <dgm:pt modelId="{00294ECA-2A8A-4281-8F74-F495F9D3BDC2}" type="sibTrans" cxnId="{972B3DA4-787F-4FA5-82A2-5ED5DE8190EA}">
      <dgm:prSet/>
      <dgm:spPr/>
      <dgm:t>
        <a:bodyPr/>
        <a:lstStyle/>
        <a:p>
          <a:endParaRPr lang="en-US"/>
        </a:p>
      </dgm:t>
    </dgm:pt>
    <dgm:pt modelId="{07EDFA2A-D3CC-4359-BF20-26C811F2E3BB}" type="pres">
      <dgm:prSet presAssocID="{61C1FDB7-4ED0-40C4-9F2D-8A366D48865C}" presName="root" presStyleCnt="0">
        <dgm:presLayoutVars>
          <dgm:dir/>
          <dgm:resizeHandles val="exact"/>
        </dgm:presLayoutVars>
      </dgm:prSet>
      <dgm:spPr/>
    </dgm:pt>
    <dgm:pt modelId="{D97F2782-9AA3-4772-940D-4A5C3876F85A}" type="pres">
      <dgm:prSet presAssocID="{83818A1D-A9CD-49E9-8BC6-82A08303F66B}" presName="compNode" presStyleCnt="0"/>
      <dgm:spPr/>
    </dgm:pt>
    <dgm:pt modelId="{64601D62-9FBB-40A6-BC29-9AB113F43EE3}" type="pres">
      <dgm:prSet presAssocID="{83818A1D-A9CD-49E9-8BC6-82A08303F6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DA4E6A98-9130-4375-831C-DF48932C1CBE}" type="pres">
      <dgm:prSet presAssocID="{83818A1D-A9CD-49E9-8BC6-82A08303F66B}" presName="spaceRect" presStyleCnt="0"/>
      <dgm:spPr/>
    </dgm:pt>
    <dgm:pt modelId="{EE9529A0-98FD-4F0B-9E9C-9BAC8BB3EE81}" type="pres">
      <dgm:prSet presAssocID="{83818A1D-A9CD-49E9-8BC6-82A08303F66B}" presName="textRect" presStyleLbl="revTx" presStyleIdx="0" presStyleCnt="2">
        <dgm:presLayoutVars>
          <dgm:chMax val="1"/>
          <dgm:chPref val="1"/>
        </dgm:presLayoutVars>
      </dgm:prSet>
      <dgm:spPr/>
    </dgm:pt>
    <dgm:pt modelId="{6DF74971-B8C3-4590-97E6-30B45308246C}" type="pres">
      <dgm:prSet presAssocID="{19CDB4CA-AA09-4F6E-8FA7-ACC7F0278341}" presName="sibTrans" presStyleCnt="0"/>
      <dgm:spPr/>
    </dgm:pt>
    <dgm:pt modelId="{95EA6ECA-B59F-41E1-8420-83E497D063A5}" type="pres">
      <dgm:prSet presAssocID="{CDAC720B-A773-436C-B7FC-9919FB993B4B}" presName="compNode" presStyleCnt="0"/>
      <dgm:spPr/>
    </dgm:pt>
    <dgm:pt modelId="{E3EE0C25-E84E-47F8-9A06-03FD34A16186}" type="pres">
      <dgm:prSet presAssocID="{CDAC720B-A773-436C-B7FC-9919FB993B4B}" presName="iconRect" presStyleLbl="node1" presStyleIdx="1" presStyleCnt="2"/>
      <dgm:spPr/>
    </dgm:pt>
    <dgm:pt modelId="{0B0B8C5F-8DC6-45D2-B16F-1DF23F231F6E}" type="pres">
      <dgm:prSet presAssocID="{CDAC720B-A773-436C-B7FC-9919FB993B4B}" presName="spaceRect" presStyleCnt="0"/>
      <dgm:spPr/>
    </dgm:pt>
    <dgm:pt modelId="{64E197F2-7FEC-452E-9201-6BBDB8A10A53}" type="pres">
      <dgm:prSet presAssocID="{CDAC720B-A773-436C-B7FC-9919FB993B4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84FD037-8D50-464E-AD2F-0104667B2CB5}" type="presOf" srcId="{83818A1D-A9CD-49E9-8BC6-82A08303F66B}" destId="{EE9529A0-98FD-4F0B-9E9C-9BAC8BB3EE81}" srcOrd="0" destOrd="0" presId="urn:microsoft.com/office/officeart/2018/2/layout/IconLabelList"/>
    <dgm:cxn modelId="{C6349D96-C265-4000-90E7-8E0A90B8F57C}" type="presOf" srcId="{CDAC720B-A773-436C-B7FC-9919FB993B4B}" destId="{64E197F2-7FEC-452E-9201-6BBDB8A10A53}" srcOrd="0" destOrd="0" presId="urn:microsoft.com/office/officeart/2018/2/layout/IconLabelList"/>
    <dgm:cxn modelId="{972B3DA4-787F-4FA5-82A2-5ED5DE8190EA}" srcId="{61C1FDB7-4ED0-40C4-9F2D-8A366D48865C}" destId="{CDAC720B-A773-436C-B7FC-9919FB993B4B}" srcOrd="1" destOrd="0" parTransId="{C09C5B45-9FC1-4FF1-B703-769C101EA5BF}" sibTransId="{00294ECA-2A8A-4281-8F74-F495F9D3BDC2}"/>
    <dgm:cxn modelId="{C1A680B4-D315-4B75-9D45-A75E20359F4E}" type="presOf" srcId="{61C1FDB7-4ED0-40C4-9F2D-8A366D48865C}" destId="{07EDFA2A-D3CC-4359-BF20-26C811F2E3BB}" srcOrd="0" destOrd="0" presId="urn:microsoft.com/office/officeart/2018/2/layout/IconLabelList"/>
    <dgm:cxn modelId="{2843DCDF-4520-4758-8C9F-AAF396D9051E}" srcId="{61C1FDB7-4ED0-40C4-9F2D-8A366D48865C}" destId="{83818A1D-A9CD-49E9-8BC6-82A08303F66B}" srcOrd="0" destOrd="0" parTransId="{408C3D71-997B-4D46-8DF5-C63B7684593C}" sibTransId="{19CDB4CA-AA09-4F6E-8FA7-ACC7F0278341}"/>
    <dgm:cxn modelId="{4101FADB-0E56-4B24-8645-127E0133AD02}" type="presParOf" srcId="{07EDFA2A-D3CC-4359-BF20-26C811F2E3BB}" destId="{D97F2782-9AA3-4772-940D-4A5C3876F85A}" srcOrd="0" destOrd="0" presId="urn:microsoft.com/office/officeart/2018/2/layout/IconLabelList"/>
    <dgm:cxn modelId="{D7A65E9A-B4AE-40D2-B457-70C84559141C}" type="presParOf" srcId="{D97F2782-9AA3-4772-940D-4A5C3876F85A}" destId="{64601D62-9FBB-40A6-BC29-9AB113F43EE3}" srcOrd="0" destOrd="0" presId="urn:microsoft.com/office/officeart/2018/2/layout/IconLabelList"/>
    <dgm:cxn modelId="{25A0E467-2D2E-497A-AB1D-4FE2B432F3BD}" type="presParOf" srcId="{D97F2782-9AA3-4772-940D-4A5C3876F85A}" destId="{DA4E6A98-9130-4375-831C-DF48932C1CBE}" srcOrd="1" destOrd="0" presId="urn:microsoft.com/office/officeart/2018/2/layout/IconLabelList"/>
    <dgm:cxn modelId="{C28D29A8-3E87-4769-8CEE-C3E99CECE7A8}" type="presParOf" srcId="{D97F2782-9AA3-4772-940D-4A5C3876F85A}" destId="{EE9529A0-98FD-4F0B-9E9C-9BAC8BB3EE81}" srcOrd="2" destOrd="0" presId="urn:microsoft.com/office/officeart/2018/2/layout/IconLabelList"/>
    <dgm:cxn modelId="{A8BD5087-66F2-4E28-8A5D-603AD84D2459}" type="presParOf" srcId="{07EDFA2A-D3CC-4359-BF20-26C811F2E3BB}" destId="{6DF74971-B8C3-4590-97E6-30B45308246C}" srcOrd="1" destOrd="0" presId="urn:microsoft.com/office/officeart/2018/2/layout/IconLabelList"/>
    <dgm:cxn modelId="{34055A49-7FBE-4EAF-BBA1-B6E2D192195E}" type="presParOf" srcId="{07EDFA2A-D3CC-4359-BF20-26C811F2E3BB}" destId="{95EA6ECA-B59F-41E1-8420-83E497D063A5}" srcOrd="2" destOrd="0" presId="urn:microsoft.com/office/officeart/2018/2/layout/IconLabelList"/>
    <dgm:cxn modelId="{2B547465-70D3-4355-9B84-4C89ECED1B4B}" type="presParOf" srcId="{95EA6ECA-B59F-41E1-8420-83E497D063A5}" destId="{E3EE0C25-E84E-47F8-9A06-03FD34A16186}" srcOrd="0" destOrd="0" presId="urn:microsoft.com/office/officeart/2018/2/layout/IconLabelList"/>
    <dgm:cxn modelId="{6123707D-A97F-4EA5-85D1-2666BBE79D12}" type="presParOf" srcId="{95EA6ECA-B59F-41E1-8420-83E497D063A5}" destId="{0B0B8C5F-8DC6-45D2-B16F-1DF23F231F6E}" srcOrd="1" destOrd="0" presId="urn:microsoft.com/office/officeart/2018/2/layout/IconLabelList"/>
    <dgm:cxn modelId="{C746FA99-4BC3-45EE-8916-13D02BED93F1}" type="presParOf" srcId="{95EA6ECA-B59F-41E1-8420-83E497D063A5}" destId="{64E197F2-7FEC-452E-9201-6BBDB8A10A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01D62-9FBB-40A6-BC29-9AB113F43EE3}">
      <dsp:nvSpPr>
        <dsp:cNvPr id="0" name=""/>
        <dsp:cNvSpPr/>
      </dsp:nvSpPr>
      <dsp:spPr>
        <a:xfrm>
          <a:off x="1915876" y="384626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529A0-98FD-4F0B-9E9C-9BAC8BB3EE81}">
      <dsp:nvSpPr>
        <dsp:cNvPr id="0" name=""/>
        <dsp:cNvSpPr/>
      </dsp:nvSpPr>
      <dsp:spPr>
        <a:xfrm>
          <a:off x="727876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1" i="1" u="sng" kern="1200" dirty="0">
              <a:solidFill>
                <a:schemeClr val="accent1"/>
              </a:solidFill>
            </a:rPr>
            <a:t>Share your thoughts</a:t>
          </a:r>
          <a:endParaRPr lang="en-US" sz="2400" b="1" i="1" u="sng" kern="1200" dirty="0">
            <a:solidFill>
              <a:schemeClr val="accent1"/>
            </a:solidFill>
          </a:endParaRPr>
        </a:p>
      </dsp:txBody>
      <dsp:txXfrm>
        <a:off x="727876" y="2798877"/>
        <a:ext cx="4320000" cy="720000"/>
      </dsp:txXfrm>
    </dsp:sp>
    <dsp:sp modelId="{E3EE0C25-E84E-47F8-9A06-03FD34A16186}">
      <dsp:nvSpPr>
        <dsp:cNvPr id="0" name=""/>
        <dsp:cNvSpPr/>
      </dsp:nvSpPr>
      <dsp:spPr>
        <a:xfrm>
          <a:off x="6991876" y="384626"/>
          <a:ext cx="1944000" cy="194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197F2-7FEC-452E-9201-6BBDB8A10A53}">
      <dsp:nvSpPr>
        <dsp:cNvPr id="0" name=""/>
        <dsp:cNvSpPr/>
      </dsp:nvSpPr>
      <dsp:spPr>
        <a:xfrm>
          <a:off x="5803876" y="2798877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044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5803876" y="2798877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09:16:39.436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1421 6,'-4'1,"1"0,0-1,0 1,0 0,0 1,1-1,-1 0,-5 4,-15 6,-85 10,75-16,-64 18,-427 180,454-177,42-16,-1 2,1 0,-42 26,34-14,2 1,0 2,1 1,2 2,1 1,2 1,-47 69,62-78,2 1,1 0,0 0,2 1,1 0,1 0,1 1,2 0,-1 30,4-46,1 0,1 1,0-1,0 0,1 0,0-1,1 1,0-1,0 1,1-1,7 9,9 11,47 50,3 3,-52-57,2 0,0-1,2-1,0-1,2-1,0-2,1 0,1-2,1 0,58 24,42 17,44 16,-140-61,0 2,60 36,-64-33,1-2,0-1,45 17,-48-22,0 1,-2 1,45 30,-50-29,0-1,1 0,1-2,-1 0,2-2,30 9,9-4,-11-1,0-3,65 3,-88-9,0 0,1 2,-1 0,-1 2,44 17,-41-15,1-1,0-2,0-1,0-1,32-1,76 11,-68-3,0-4,107-2,-153-4,-1 2,1 0,32 9,-28-5,56 5,-52-10,0-1,0-2,57-8,-76 7,0-2,0 1,0-2,0 0,-1 0,0-1,0 0,-1-1,0-1,0 0,18-17,9-10,72-53,24-21,-31 36,198-155,-286 212,0-1,-1 0,0-2,-2 1,0-2,-1 1,-1-2,-1 1,9-32,-12 31,-1-1,-1 0,-1 0,-1-1,-1 1,-2-1,0 1,-1 0,0 0,-2 0,-9-30,1 16,0 0,-3 1,-1 0,-1 1,-41-59,45 77,0 1,-1 0,0 1,-2 0,1 2,-30-19,4 6,-74-30,95 43,0 0,1-1,0-1,1-1,0 0,2-1,0-1,-16-22,3 6,-29-41,42 52,-1 1,-24-25,33 39,0 0,0 1,-1 0,0 0,0 1,0 0,-1 0,0 1,-14-4,-413-126,392 124,0 2,-1 2,-49-1,-143 10,81 0,91-3,-118 4,157-2,0 2,0 1,0 1,-43 16,-21 7,63-23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41.13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0,'0'675,"1"-657,2-1,-1 1,2-1,1 1,0-1,14 30,-11-27,0 1,-1 1,7 38,6 47,-11-68,-3-1,4 55,-12 500,2-583,1 0,0 0,0 0,1 0,0 0,1 0,0-1,1 1,0-1,6 12,-7-16,1 1,0-1,0 0,0 0,1 0,0-1,0 1,0-1,0 0,1-1,-1 1,1-1,0 0,0-1,0 1,12 2,11-1,-1-1,1-2,0-1,-1-1,1-2,-1 0,41-11,-21 4,65-3,-75 11,1-2,55-13,129-37,-204 49,0-2,-1 0,0-1,0-1,-1 0,0-2,-1 0,15-13,23-14,-41 30,1 2,0-1,1 2,-1 0,29-5,-24 5,1 0,32-14,-32 10,0 2,0 0,0 2,1 0,0 1,36-2,133 8,-84 1,368-3,-470 0,0 0,0 0,0 0,0-1,0 1,0-1,0 0,0 0,0-1,0 1,-1-1,1 0,-1 0,1 0,-1 0,0 0,1-1,-1 0,0 0,-1 0,1 0,-1 0,1 0,-1-1,0 1,0-1,3-6,11-33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45.68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0 236,'114'-2,"127"5,-214 2,0 0,0 2,-1 1,0 1,33 16,-36-14,1-1,0-1,1-1,0-1,0-1,34 3,335-8,-179-4,-126-1,157-28,-213 25,-1-2,34-14,-40 13,1 2,0 0,45-7,-54 12,0-1,0-1,-1-1,0-1,0 0,0-1,-1 0,0-2,25-19,21-11,-41 29,1 2,0 1,0 0,0 2,33-6,29-8,40-11,-90 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49.05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2686 1,'-1'0,"-1"0,1 1,0-1,-1 1,1-1,0 1,-1 0,1-1,0 1,0 0,0 0,0 0,0 0,0 0,0 0,0 0,0 0,0 1,0-1,1 0,-1 1,0-1,1 0,-1 1,1-1,-1 3,-8 42,9-42,-8 102,9 147,2-96,-3 1779,2-1910,0 0,12 45,-1 2,-7-27</inkml:trace>
  <inkml:trace contextRef="#ctx0" brushRef="#br0" timeOffset="2577.84">80 672,'-7'0,"-8"0,-3 7,3 9,3 8,4 7,4-2</inkml:trace>
  <inkml:trace contextRef="#ctx0" brushRef="#br0" timeOffset="6578.27">515 1304,'79'-1,"0"4,119 19,-133-13,0-3,108-4,-160-2,20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58.15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0,'0'7,"0"8,0 9,0 7,0 5,0 3,0 1,0 2,0-1,0 0,0-1,0 1,0-1,0-1,0 1,0-1,0 1,0-8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0:04.13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0 830,'83'1,"-1"-4,110-18,-130 12,1 4,89 2,-118 4</inkml:trace>
  <inkml:trace contextRef="#ctx0" brushRef="#br0" timeOffset="2351.79">1106 1,'-2'58,"-16"84,9-82,-2 77,13 257,-2-360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0:11.63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35 3,'154'-3,"169"7,-315-3,1 0,-1 0,0 1,1 0,-1 0,0 1,0 0,0 1,-1-1,1 2,-1-1,0 1,0 0,0 0,-1 1,0 0,0 0,0 1,-1-1,5 9,-3-2,0 1,-1-1,-1 1,0 0,-1 0,0 1,-2-1,1 1,-2-1,0 28,-1-8,1 10,-3 0,-11 71,11-104,0 1,-1-1,-1 0,0 0,0 0,-1 0,-1-1,0 1,0-1,-1-1,0 1,-1-1,1-1,-18 15,13-16,-1 0,0-1,0 0,-1-1,1-1,-1 0,-27 3,-38 13,-139 41,180-51,14-5,0-2,-30 2,22-3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1:52.39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0,'0'911,"1"-887,2-1,1 1,1-1,0 1,16 36,-11-30,-1-1,9 50,0 28,-8-56,4 67,-10-77,2-1,2 0,13 42,-9-43,-3 0,-1 1,3 48,-10 239,-2-154,1-166,0 1,0 0,0 0,-1-1,0 1,-1 0,0-1,0 1,0-1,-1 0,0 0,-1 0,1 0,-1 0,-1-1,1 0,-1 1,0-2,0 1,-1-1,0 0,-7 6,-33 35,27-22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1:56.52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0 134,'88'2,"-51"1,0-2,-1-2,1-2,37-6,-58 4,0-1,-1 0,1-2,27-16,-27 14,0 1,1 1,33-13,-11 14,1 1,-1 2,1 1,79 6,-39-1,-61 0,0 1,0 1,0 0,-1 2,0 0,0 1,0 0,20 13,-19-10,1 0,1-2,-1 0,1-1,1-1,26 4,269-6,-162-7,-143 2,0 0,1 0,-1-1,0-1,0 0,-1-1,1 0,-1 0,0-1,0-1,0 0,-1 0,17-15,63-30,-66 36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00.08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1 262,'15'0,"-1"0,1 1,-1 0,1 1,-1 1,0 0,0 1,0 1,0 0,-1 1,19 10,-19-9,1-1,0-1,1 0,-1-1,1-1,0 0,26 2,111-6,-79-2,-61 3,-1-1,0-1,1 0,-1 0,0-1,0 0,0-1,0-1,15-8,1-4,0-1,25-23,22-17,-66 54,0-1,0 1,0 0,0 1,1 0,-1 0,1 1,14-2,75-1,-75 5,0 0,-1-2,32-6,-10-1,0 1,79-2,94 12,-75 1,-131-3,0 0,0 0,0-1,0-1,14-3,-22 4,1-1,0 0,-1 1,1-2,-1 1,0 0,0-1,0 1,0-1,0 0,0 0,-1 0,0 0,1 0,-1-1,0 1,2-7,13-33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04.06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1 123,'47'-1,"0"3,0 2,64 14,-67-11,0-1,1-2,0-3,-1-1,1-3,0-1,65-15,103-22,-110 25,-75 13,-1-1,50-14,-42 6,1 1,0 1,0 2,1 2,44-2,313 8,-156 2,-204-2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4:02.9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162 1471,'-10'11,"0"1,1 0,0 0,1 1,1 0,0 0,-9 24,-24 105,28-94,1-4,2 1,3 0,1 0,2 0,6 91,0-124,-1 0,2 0,-1 0,2-1,-1 1,2-1,6 11,-6-11,1 1,-2 0,0 0,0 0,5 26,33 235,-31-208,28 90,-9-43,2-11,-24-79,-1 1,-1 0,-1 1,6 46,-12 61,0 11,0-139,1 1,-1-1,1 0,0 1,0-1,0 0,0 0,0 1,1-1,-1 0,1 0,0-1,0 1,0 0,0-1,1 1,-1-1,1 1,-1-1,1 0,0 0,0 0,0-1,0 1,0-1,0 0,4 2,8 0,0 0,1 0,-1-2,29 0,-23-1,86-3,0-4,146-31,-80 10,-105 22,116 4,7-1,-118-6,110-28,-3 0,199-5,92-15,-423 45,65-23,-69 20,87-19,-130 34,94-16,147-5,50 1,28 0,265 21,-569-1,0 1,1 1,-1 0,0 1,0 1,-1 1,23 8,-36-12,0 0,0 0,0 0,0 0,0-1,0 1,0-1,0 1,0-1,1 0,-1 0,0 0,0 0,0-1,0 1,0 0,0-1,0 1,1-1,-1 0,-1 0,5-2,-4 1,1-1,-1 1,1-1,-1 0,0 1,0-1,0 0,-1 0,1-1,-1 1,0 0,2-7,1-10,0 0,-2-1,0-38,-2 48,-4-196,5-106,17 184,-10 85,4-67,-10-591,-5 337,4 355,-2 0,1 0,-1 0,-1 1,0-1,0 0,-1 1,-7-18,7 22,0 0,-1-1,1 2,-1-1,0 0,-1 1,1 0,-1 0,1 0,-1 1,0-1,0 1,-1 0,1 1,-11-4,-10-2,-1 1,0 1,0 1,0 2,-30-1,-145 9,101 0,59-4,1 2,-1 2,-47 11,75-12,0-2,0 1,-1-2,1 0,-1-1,1 0,-1-1,1-1,0-1,-1 1,-21-9,15 2,1 0,0-1,1-1,0-1,1-1,-32-28,29 20,-28-35,31 34,-39-36,42 43,-1-1,2 0,0-1,1 0,-13-24,-48-101,31 55,31 61,-16-54,21 59,0-1,-1 1,-1 1,-13-22,17 36,1 0,0 0,-1 1,0-1,0 1,-1 0,1 1,-1-1,0 1,-1 0,1 1,0 0,-1 0,0 0,0 1,-13-4,-29 0,1 2,-1 1,-85 8,18 0,28-7,29 1,-62 6,102-3,1 1,-1 1,1 0,0 1,0 2,0-1,-24 15,-14 13,38-22,0 0,-1-2,0 0,0-2,-33 11,16-7,0 1,0 2,-48 27,5-2,37-22,-2-2,1-2,-70 13,78-19,-43 18,49-16,1-1,-50 9,-30-9,-191-8,128-4,31 1,-155 5,283-2,-1 1,1 0,-1 1,1 0,0 1,0 0,-19 10,25-10,-1 0,1 0,0 1,1 0,-1 0,1 0,0 0,0 1,0 0,1 0,0 0,0 1,1-1,-3 9,-24 51,22-49,0 1,1 0,0 0,1 0,2 0,0 1,-2 23,1 18,-1 0,-3-1,-22 75,21-95,3 1,0 0,0 51,8 124,2-84,-3-98</inkml:trace>
  <inkml:trace contextRef="#ctx0" brushRef="#br0" timeOffset="2130.51">83 1747,'107'-27,"-2"-5,175-77,-188 71,63-29,105-41,-232 101,0 0,1 2,0 0,37 1,-32 2,0-1,48-12,-34 2,225-51,-249 60,26-4,-1-2,0-2,-1-2,64-27,-34 7,2 3,1 4,109-22,-126 39,-1 4,1 2,105 7,-52 0,552-2,-583 8,-72-6,0 0,0-1,1-1,-1-1,0 0,26-4,-15-1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08.18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1 318,'58'2,"84"16,-82-9,77 2,258-13,-365 0,0-1,0-2,40-11,-30 6,75-23,-75 19,77-14,-87 22,0-1,53-22,-59 20,1 0,-1 1,2 2,48-7,-22 11,-28 2,0-1,0-1,36-9,27-4,-68 12,0 1,1-2,-1-1,-1 0,25-11,-39 14,0-1,0 1,-1-1,0 0,1 0,-1 0,0-1,-1 1,1-1,-1 1,1-1,-1 0,0 0,2-5,10-28</inkml:trace>
  <inkml:trace contextRef="#ctx0" brushRef="#br0" timeOffset="1844.58">159 830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12.77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94,'1226'0,"-1210"-2,1 0,-1 0,0-2,-1 0,1-1,-1 0,19-10,-17 7,1 1,0 1,0 0,1 1,22-2,156 7,-132 2,68-5,-101-3,-7-3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43.11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2:44.74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7:52.25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46 994,'1'26,"1"0,1 0,1 0,16 49,45 95,-27-77,-30-71,-1 1,-2 0,0 0,-1 1,0 33,-7 123,-2-64,4-87,-1-1,-1 0,-2 0,-1 0,-1-1,-16 42,8-31,1 1,2 1,2 0,1 0,-6 77,13-83,-2 0,-2-1,-1 1,-13 37,-10 49,22-59,4 0,5 122,2-62,-3-113,0 1,1-1,0 0,0 1,1-1,0 0,0 0,7 14,-7-18,1 0,-1 0,1 0,0 0,0-1,1 1,-1-1,1 0,0 0,0 0,0 0,0-1,0 0,0 1,1-2,-1 1,6 1,29 6,0-1,76 3,-46-5,-5 1,2-2,-1-3,0-3,1-3,-1-3,95-22,318-79,-434 99,55-8,189-8,105 27,-189 1,670-2,-831-3,81-15,16-2,292 16,-222 5,-205-1,-1-2,0 1,0 0,0-1,0 0,0 0,0 0,0 0,-1-1,1 0,0 0,-1 0,1 0,-1 0,1 0,4-6,-3 3,-1 0,0-1,-1 1,1-1,-1 0,0 0,0 0,-1-1,3-9,1-12,-2-1,0 0,-2-55,-2 56,-3-493,-1 140,7 313,18-94,-9 76,7-29,-9 56,6-116,-18-328,2 503,1-11,-1 1,-1-1,0 1,-5-20,5 27,0 0,0 0,0 1,0-1,-1 0,0 1,1-1,-1 1,0-1,0 1,0 0,-1 0,1 0,0 0,-1 0,1 0,-1 1,0-1,0 1,1 0,-6-2,-18-2,-1 0,1 2,-1 1,0 1,-45 4,26-1,-20 4,0 2,0 4,-96 30,117-30,22-5,-1 2,-28 15,29-13,-48 17,-2-10,-95 12,84-13,58-10,0-2,-39 3,-492-4,277-7,-384 3,648-2,0 0,0-1,0-1,0 0,0-1,1 0,-23-13,-47-15,-5 4,52 16,0 2,-1 1,-62-8,-308 13,214 8,122-4,-90 3,157-1,-1 0,1 0,0 1,-1 0,1 0,0 0,0 1,0-1,0 1,1 1,-6 4,-3 3,1 0,-19 24,-6 5,37-39,0-1,0 1,0 0,0-1,1 1,-1 0,0-1,0 1,1 0,-1 0,0 0,1 0,-1 0,1 0,-1 0,1 0,0 0,-1 0,1 0,0 0,0 0,0 0,-1 0,1 0,0 0,1 0,-1 2,1-2,0 0,0 0,0 0,1-1,-1 1,0 0,0 0,1-1,-1 1,0-1,1 1,-1-1,1 0,-1 1,1-1,-1 0,2 0,71-3,-72 2,12-1,-1 0,1-2,-1 1,0-2,0 0,0 0,15-10,6-6,37-31,-6 4,-2 9,-43 28,0-1,-1-1,25-21,-9 0,-13 12,1 1,32-23,-44 38,-1 0,1 0,0 1,0 0,0 1,1 0,-1 1,1 0,16-1,71-2,120 9,-59 0,-116-4,1-2,-1-2,0-2,-1-1,0-3,0-2,45-19,-34 9,2 2,0 3,1 2,0 2,1 4,1 1,97 0,674 11,-808-4,1-1,-1-1,1-1,-1-1,-1-1,1-1,29-16,-15 9,52-16,-65 24,1 0,-1-2,-1 0,0-2,0 0,-1-2,0 0,31-27,-43 33,1 1,0-1,0 2,0 0,1 0,0 0,0 2,0-1,0 1,0 1,1 0,0 1,-1 0,1 1,12 0,10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8:00.95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2908 1,'-9'1,"1"1,-1 1,1-1,0 2,0-1,0 1,0 0,1 0,-1 1,1 0,0 1,-8 8,-22 14,24-22,1 0,-1-1,-1 0,1-1,-1 0,1-2,-1 1,-26 0,-47 11,61-9,-48 4,58-9,1 1,0 1,-1 0,1 1,0 1,0 0,0 1,-24 13,19-8,1 0,-1-1,-1-2,-22 7,24-9,0 1,0 1,1 1,0 1,-23 13,-6 8,-83 39,81-46,-85 56,111-62,-1-1,-1-1,0-1,-1-1,0-2,-1-1,0 0,-1-2,1-1,-2-2,1-1,-1 0,-29-2,-615-5,648 2,0-2,0-1,-27-7,23 4,-52-5,-172 10,168 3,137-17,300-52,-215 33,19-3,-113 28,59-22,-32 9,-46 18,-1 0,1 2,0 0,28 2,-25 0,-1 0,0-2,31-7,-23 3,67-5,-68 10,-1-2,44-10,-39 5,0 2,1 1,48 0,117 8,-73 1,-55-5,-45 0,1 1,0 1,-1 2,42 8,-50-2,-1 0,0 2,-1 0,0 2,25 18,10 5,-10-7,-27-16,1 0,0-1,0-1,1-1,0-1,1-1,32 8,-11-10,0-2,58-4,-305-1,-130 3,310 3,0 1,0 2,1 0,-26 12,-37 10,-111 17,176-43,1 0,0 2,0 1,1 0,0 1,0 2,0 0,-22 14,21-11,0 0,-1-2,-1 0,1-2,-1-1,-46 9,16-8,1-2,-1-2,-101-7,44 0,-679 3,756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8:04.75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631 1,'-23'1,"0"2,0 1,0 1,1 1,-37 14,32-10,-1-2,1 0,-34 3,38-8,0 1,0 1,0 1,1 0,-1 2,2 1,-1 1,1 0,1 2,0 0,-31 26,49-37,1 0,-1-1,1 1,0 0,-1 0,1 0,0 0,0 1,0-1,0 0,0 0,0 1,0-1,0 0,0 1,1-1,-1 1,0-1,1 1,-1-1,1 1,0 0,0-1,0 1,-1 0,1-1,1 1,-1-1,0 1,0 0,1 1,1 0,1-1,-1 0,1 0,-1 0,1 0,0 0,0-1,0 1,0-1,0 0,0 1,0-2,0 1,0 0,6 0,22 3,0-2,0-1,0-1,0-1,-1-2,1-2,-1 0,0-2,0-1,0-2,34-16,-38 12,-7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8:10.271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152 1,'0'5,"-1"0,1 0,-1 0,0 0,0 0,-1-1,1 1,-1 0,0-1,-1 1,1-1,-5 7,-44 43,43-47,0 1,0 0,0 0,1 1,0 0,1 0,0 0,-6 14,10-20,1 0,0 0,0 1,0-1,1 0,-1 0,1 1,0-1,0 0,0 0,0 1,0-1,1 0,-1 0,1 1,0-1,0 0,0 0,1 0,2 5,-1-4,1 0,-1 0,1 0,0 0,1-1,-1 0,0 0,1 0,0 0,-1-1,10 4,8 1,1-1,0-1,0-1,42 3,-53-7,0-1,1 0,-1 0,0-1,0-1,-1 0,1 0,0-1,16-9,10-7,48-34,-42 25,-28 16,-23 11,-30 14,18-3,0 1,1 1,1 0,0 2,-17 15,-72 79,94-95,1-2,-1 0,0 0,0-1,-1-1,0 0,-1-1,0 0,0-1,0 0,-1-1,-16 3,69-25,0-2,47-31,-68 39,1 1,0 0,1 2,-1 0,1 1,1 1,0 1,-1 1,1 0,1 2,-1 0,0 1,31 3,-48-2,0 0,0 0,0 1,0-1,0 1,0-1,-1 1,1 0,0 0,0 1,-1-1,1 0,-1 1,1-1,-1 1,1 0,-1 0,0 0,0 0,0 0,0 1,0-1,-1 1,1-1,-1 1,0-1,1 1,-1 0,0 0,-1 0,2 3,-2 0,0-1,0 1,-1 0,0 0,0-1,0 1,-1-1,1 1,-1-1,-1 1,1-1,-1 0,0 0,0 0,-4 4,-18 22,3-4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8:17.02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286 1455,'2'-11,"0"-1,1 0,0 1,1-1,0 1,1 0,0 0,1 1,0-1,10-11,2-7,20-25,-23 34,-1 0,18-37,-29 52,0-1,-1 0,0 0,0 0,-1 0,0 0,0 0,0 0,-1-1,0 1,0 0,0 0,-1-1,0 1,-2-8,-1 7,0 0,-1 0,1 1,-1-1,0 1,-1 0,0 0,0 1,0 0,-12-8,-21-19,20 11,-1 2,0 1,-1 0,-24-15,-142-89,183 120,0-1,0 0,1 1,-1-1,0-1,1 1,0 0,0-1,0 0,0 0,1 0,-5-8,7 10,-1-1,0 1,1-1,0 1,0-1,0 1,0-1,0 1,0-1,0 1,1-1,0 1,-1-1,1 1,0 0,0-1,0 1,0 0,1 0,-1 0,1 0,-1 0,1 0,0 0,3-3,25-20,2 1,0 2,63-33,-63 38,-12 7,1 0,1 2,0 0,0 2,0 1,1 0,27-1,-50 6,8-1,1 0,-1 0,0-1,1 0,-1-1,0 1,13-8,-22 6,-11 0,-13 1,14 1,-1 1,0-2,1 1,-1-2,1 1,0-2,0 1,0-2,1 1,-1-1,1-1,1 0,-1 0,1-1,1 0,-1-1,-7-10,6 6,-1-2,2 1,0-1,1-1,0 0,2 0,0 0,0-1,1 0,2 0,-3-19,3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58:21.017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480 3,'-73'-1,"-87"4,151-2,0 0,1 1,-1 0,1 1,0 0,0 0,0 1,0 0,1 1,-1-1,1 1,0 1,0-1,1 1,0 0,-10 13,1 2,1 0,1 1,1 0,-14 36,20-40,0-1,2 1,0 0,1 1,1-1,0 1,2-1,0 1,1 0,1-1,0 0,2 1,0-1,12 31,-14-43,2 0,-1-1,1 1,0-1,0 0,0 0,1 0,0 0,-1-1,2 0,-1 0,0 0,1-1,8 4,13 5,0-1,30 8,8 2,-36-10,0-2,1-1,0-1,0-2,38 2,156-6,-107-4,-106 3,0 0,-1-1,1-1,0 0,0 0,-1-1,1 0,-1-1,14-6,-19 7,0-1,0 1,0-1,0 1,-1-2,1 1,-1 0,0-1,0 0,-1 1,0-1,1-1,-2 1,1-1,0 1,-1-1,0 0,1-8,2-9,-2 0,-1-1,0 1,-4-45,1 58,0 0,-1 0,0 0,0 0,-1 1,-1-1,1 1,-1-1,-1 1,0 0,0 1,-1-1,-12-13,-21-18,26 25,-1 1,-1 0,0 0,0 2,-1 0,-1 1,-30-16,-24 3,51 18,0 0,1-1,0-1,-30-18,39 20,0 0,-1 1,0 0,0 0,0 1,0 1,-23-5,4 5,-57-1,53 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4:09.5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434 242,'-5'0,"1"1,0-1,0 1,0 1,-1-1,1 0,0 1,1 0,-1 0,0 0,0 0,1 1,-1-1,1 1,0 0,0 0,0 0,0 0,1 1,-1-1,-2 6,-6 11,0 0,-15 43,10-23,4-5,0 1,3 0,1 1,2 0,1 0,0 49,3-63,-15 101,10-81,-3 60,7-60,2 0,3 0,1 0,2 0,14 56,-15-90,0 0,0-1,1 1,0-1,1-1,-1 1,2-1,-1 0,1 0,0 0,0-1,1-1,0 1,9 4,8 4,0-1,1-1,40 13,25 0,-56-17,0 2,38 16,-56-19,0-2,0 0,31 4,-34-7,0 0,-1 1,1 1,-1 0,0 0,0 2,13 6,-14-4,1-1,0-1,1 0,-1-1,1-1,0 0,1 0,-1-2,0 1,1-2,-1 0,1-1,0 0,-1-2,1 1,-1-2,0 0,24-8,-33 9,-1-1,-1 1,1-1,0 0,-1 0,1 0,-1 0,0-1,0 1,0-1,-1 0,1 0,-1 0,0 0,0 0,-1-1,3-7,1-9,-1 0,3-36,-1 5,8-68,-5 0,-10-167,-2 113,2 138,-2 0,-1 0,-2 1,-1-1,-2 1,-17-41,15 49,-2 0,-1 1,-2 1,0 1,-25-30,-108-98,137 141,6 6,0 0,0 1,0 0,0 0,-1 0,0 1,0 0,0 0,0 1,-8-2,-79-8,71 10,1 0,-30-8,-9-9,30 9,0 1,-1 2,-62-7,38 11,-75 6,113-1,0 0,0 1,0 1,0 1,1 1,0 0,0 1,-18 11,29-15,1 1,0 1,0-1,0 1,0 0,1 0,0 0,0 0,1 1,-6 10,2-1,1 0,0 0,-3 19,1-1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7:50.23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188 1031,'-10'43,"1"0,3 1,1 0,2 79,1-53,-4 1209,9-710,-5-496,5 89,-3-158,1 0,0 0,0 0,0 0,0 0,0-1,1 1,0 0,0-1,0 1,0-1,0 0,1 0,0 1,-1-2,1 1,0 0,1-1,-1 1,0-1,1 0,-1 0,1 0,-1-1,1 1,0-1,0 0,0 0,0 0,5 0,15 2,0-1,0-2,-1 0,28-4,-8 1,221 2,60-3,-256-4,125-32,-90 16,202-24,-238 38,73-22,10-1,8-1,-99 19,2 3,0 2,65-1,30 14,102-5,-211-4,0-3,47-15,-53 13,2 1,79-9,265 18,-182 3,-188-1,1 0,-1 1,0 1,0 1,0 0,-1 1,1 1,28 14,155 66,-149-67,-37-14,0 0,0 1,-1 0,19 12,-21-11,0-1,1 0,0-1,0 0,0-1,1 0,-1-1,21 3,-8-4,0 0,0-2,38-3,-57 2,0 0,0 0,-1-1,1 1,0-1,-1-1,1 1,-1-1,0 0,0 0,0 0,0-1,0 1,6-9,-4 5,-1-1,0-1,0 1,-1-1,0 0,-1 0,6-20,-2-2,-1-1,-1 0,-2 0,0-43,-6-281,-2 129,4-696,-1 894,-2-1,-12-51,8 47,-5-49,10-9,2 53,-2 0,-11-67,-35-71,8 38,32 99,7 30,-1-1,0 1,-1 0,-1 0,-5-14,7 20,-1 1,1 0,0 0,-1 0,1 0,-1 1,0-1,0 1,0-1,0 1,0 0,-1 0,1 1,0-1,-1 1,0-1,1 1,-1 0,-5 0,-22-3,0 2,0 1,-49 5,9 0,-198 22,210-18,6 2,-71 22,81-19,0-2,-1-2,-48 4,57-11,0 2,0 2,1 0,-64 23,52-16,0-1,-73 8,37-8,5-2,-1-4,-116-6,113-3,-1 4,-92 14,27 1,-286-7,279-10,103 4,-1 3,0 1,-52 16,41-9,-82 8,-36-20,-3 0,50 19,31-3,9-4,18-2,-110 3,154-16,3 1,0 1,-34 4,55-4,1 1,0 0,-1 0,1 0,0 1,0 0,0 0,1 0,-1 1,1 0,0 1,0 0,-7 7,12-12,1 0,-1 1,0-1,1 1,-1-1,1 1,-1-1,1 1,-1 0,1-1,0 1,-1-1,1 1,0 0,-1 0,1-1,0 1,0 0,0-1,-1 1,1 0,0 0,0-1,0 1,0 0,1 0,15 1,31-17,-6 1,0 1,1 2,0 2,0 2,1 1,72 1,-93 3,-1 0,1-2,-1 0,0-1,0-2,0 0,-1-1,0 0,27-18,39-15,-35 24,0 1,85-13,-108 24,90-12,20-4,-98 12,97-25,-122 29,0-1,-1 0,0-1,0 0,-1-1,24-19,-26 18,1 0,0 1,0 1,1 0,0 1,0 0,14-4,102-22,-87 24,52-18,-18-2,146-46,-185 64,1 2,1 1,-1 3,43-1,-59 5,1 0,-1-2,1 0,-1-2,1-1,-2 0,30-12,86-33,70-30,-120 42,2 4,1 4,2 4,143-22,-57 6,-132 28,0 3,1 1,1 2,64-1,-48 8,104 6,-166-5,0 0,0 1,0-1,0 0,0 1,-1-1,1 1,0 0,0 0,0-1,-1 1,1 0,2 2,-4-2,1-1,-1 1,0-1,1 1,-1 0,0-1,1 1,-1-1,0 1,0 0,0-1,1 1,-1-1,0 1,0 0,0-1,0 1,0 0,0-1,-1 1,1 0,0-1,0 1,0-1,0 1,-1 0,-1 2,0 0,1-1,-1 0,0 1,-1-1,1 0,0 0,-1 0,1 0,-1-1,0 1,1-1,-1 1,0-1,-3 1,-216 51,161-42,0 3,-109 40,65-1,-16 7,36-28,-155 66,207-83,-1-2,0-1,-1-1,-1-2,0-2,-71 6,37-7,1 3,-74 20,-43 6,96-19,-40 4,80-16,0 3,-81 21,106-21,0 2,1 0,0 2,1 0,0 2,-41 30,10-9,44-30,1 2,0-1,0 1,0 0,1 1,0 0,-9 10,17-17,0 1,-1-1,1 1,-1 0,1-1,0 1,-1 0,1 0,0-1,0 1,0 0,0 0,0-1,0 1,0 0,0 0,0 0,0-1,0 1,0 0,0 0,1-1,-1 1,0 0,0-1,1 1,-1 0,1-1,-1 1,0 0,1-1,0 1,-1-1,1 1,-1-1,1 1,-1-1,1 1,0-1,-1 0,1 1,0-1,0 0,-1 1,1-1,1 0,38 10,-20-9,0-1,0 0,0-2,0 0,38-11,96-39,9-2,-33 24,-1-5,148-62,-257 90,0 0,1 2,0 1,0 0,31-1,39-6,-24-1,-32 6,0-1,67-22,-54 12,61-12,-77 22,-1-1,0-1,0-2,-1-1,52-29,-67 31,4-3,0 0,0 1,1 1,0 1,1 1,0 0,1 2,39-9,19 2,112-34,-31 6,-124 34,43-3,-69 10,0 0,1 1,-1 0,0 1,0 0,1 1,-1 0,13 5,-23-7,1 0,0 1,-1 0,1-1,0 1,-1 0,1 0,-1 0,1 0,-1 0,0 0,1 0,-1 1,0-1,0 0,0 1,0-1,0 1,0-1,0 1,0 0,0 2,-1-3,0 1,0-1,-1 1,1 0,0-1,-1 1,1-1,-1 1,0-1,0 1,1-1,-1 0,0 1,0-1,0 0,-1 0,1 1,0-1,-2 1,-5 4,0 0,-1-1,0 0,0 0,0-1,-15 5,6-4,0 0,0 0,0 1,0 1,1 1,1 0,-21 14,12-6,0 0,-1-2,-53 21,-87 18,161-52,-14 6,0 1,0 1,-26 16,-28 13,-13-1,-108 42,158-66,-1-3,0-1,-54 7,139-25,-1-2,70-24,-62 16,1 2,83-12,-112 27,-1-2,1-1,-1-1,-1-1,1-1,-1-1,-1-2,31-17,-28 14,1 2,1 0,0 2,35-7,35-13,-77 23,1 2,0 0,0 2,1 0,32 1,-23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7:55.54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83 1,'-4'5,"1"0,0 0,0 1,1-1,-1 1,1-1,0 1,1 0,-2 10,-2 5,-11 39,4 1,2 0,-4 87,15 192,2-146,-3-116,0-44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7:58.97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1,'0'2,"1"-1,0 1,-1 0,1 0,0-1,0 1,0 0,0-1,0 1,1-1,-1 1,0-1,1 0,-1 0,1 0,0 1,-1-1,1-1,0 1,2 1,41 17,-40-17,43 14,-37-13,0 0,0 1,-1 0,1 0,-1 1,0 1,0 0,0 0,14 14,6 12,-1 1,-2 2,41 69,-61-91,-1 0,0 1,-1 0,-1 0,0 0,-1 0,0 0,0 22,-4 123,-2-83,3-66,0-1,-1 1,0 0,-1 0,0-1,-1 1,0-1,-8 18,8-21,-1 0,0 0,0 0,-1-1,0 0,0 0,0 0,-1 0,1-1,-1 0,0 0,-1-1,-7 4,-85 48,81-43,0 0,-1-2,0 0,-1-1,0-1,-1-1,-38 8,25-11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8:03.95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0 474,'1'-2,"-1"-1,1 1,-1-1,1 1,0-1,0 1,0-1,0 1,0 0,1 0,-1 0,1 0,-1 0,1 0,0 0,0 0,0 0,0 1,0-1,0 1,0 0,3-2,58-23,-47 20,80-25,2 5,157-22,-189 37,-62 11,0 0,0-1,-1 1,1-1,-1 0,1 0,0-1,-1 1,0-1,1 0,-1 1,0-1,0-1,0 1,0 0,0-1,-1 0,1 1,-1-1,0 0,0 0,0 0,0-1,0 1,-1 0,1-1,-1 1,0-1,0 0,0 1,-1-1,1 0,-1 1,0-1,0 0,0 0,0 1,-1-1,1 0,-1 1,0-1,0 1,-1-1,1 1,-1-1,0 1,1 0,-1 0,-1 0,1 0,0 0,-1 0,0 0,-4-3,0 0,0 1,-1 0,1 0,-1 1,0 0,0 0,-1 1,1 0,-1 0,1 1,-1 0,0 1,-9-1,-21 0,-67 4,51 1,18-3,19 0,-1 0,1 1,0 1,-26 6,38-6,0 0,1 0,0 0,-1 1,1 0,0 0,0 0,0 1,1-1,-1 1,1 1,0-1,0 0,0 1,1 0,0 0,-6 10,2 1,1 0,1 0,0 1,1 0,0-1,-1 31,4 106,3-98,-2-47,0-1,0 0,1 1,0-1,1 0,0 0,0 0,5 13,-5-17,0 0,0 0,0 0,1-1,-1 1,1 0,0-1,0 0,0 1,0-1,0 0,0-1,0 1,1-1,-1 1,1-1,-1 0,1 0,6 0,29 4,1-3,0-1,57-6,5 0,-69 5,0-2,-1 0,1-3,0 0,-1-2,41-15,-48 10</inkml:trace>
  <inkml:trace contextRef="#ctx0" brushRef="#br0" timeOffset="2602.67">908 1,'0'673,"0"-639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8:09.8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1,'40'34,"-31"-27,1 1,-2 0,1 0,-1 0,7 11,-6-5,-1 0,0 0,-1 1,-1 0,-1 0,0 0,0 1,-2 0,0 0,1 17,-2-25,0 0,0 0,1 0,1 0,-1-1,1 0,0 0,5 7,-3-5,0 0,-1 1,0-1,4 13,4 13,1-1,2 0,27 42,-25-45,-6-9</inkml:trace>
  <inkml:trace contextRef="#ctx0" brushRef="#br0" timeOffset="2934.72">355 1,'0'3,"-1"0,0 0,0 0,0 0,0 0,0 0,-1 0,-2 4,-7 16,3 17,2 0,1 1,2 0,2-1,6 49,-3 3,-1 262,-2-320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8:18.678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1 120,'7'-7,"1"0,1 1,-1 0,1 0,0 1,0 0,1 1,19-7,10 0,40-6,-21 5,0 2,1 3,1 2,102 5,-103 1,-25-1</inkml:trace>
  <inkml:trace contextRef="#ctx0" brushRef="#br0" timeOffset="2031.13">238 2,'-1'9,"-1"1,1-1,-2 0,1 1,-1-1,-1-1,0 1,0 0,-5 7,-18 43,9 9,3 2,3 0,3 1,4 0,3 95,3 31,0-163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8:23.054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1068,'1'-2,"-1"1,0-1,1 1,0 0,-1-1,1 1,0 0,0-1,0 1,-1 0,1 0,1-1,-1 1,0 0,0 0,0 0,0 1,1-1,-1 0,0 0,1 1,-1-1,1 1,-1-1,1 1,-1 0,3-1,50-7,-46 8,147-19,-58 6,115 0,-177 13,0-1,0-2,0-2,36-9,-1-6,39-7,-75 21</inkml:trace>
  <inkml:trace contextRef="#ctx0" brushRef="#br0" timeOffset="2329.55">1264 1,'-1'23,"-1"1,-7 35,-3 14,1 197,4-41,3-202,0 0,-10 30,2-7,1 0,0-4,2 1,-5 77,14-90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1:08:42.01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0 424,'18'-9,"-18"9,0-1,1 1,-1-1,0 1,1 0,-1-1,1 1,-1-1,1 1,-1 0,1-1,0 1,-1 0,1 0,-1-1,1 1,0 0,-1 0,1 0,-1 0,1 0,0 0,-1 0,1 0,-1 0,1 0,0 0,-1 0,1 0,0 1,-1-1,1 0,-1 0,1 1,-1-1,1 0,-1 1,1-1,-1 1,1-1,-1 0,1 1,-1-1,0 1,1-1,-1 2,31 36,-18-21,1 0,1-1,0 0,18 13,-17-15,-1 0,-1 1,21 27,-24-28,0 0,2 0,-1-1,2-1,16 13,4-2,-17-11,0 0,1-1,37 16,-31-17,0-2,0 0,1-2,0 0,0-2,1 0,-1-2,52-2,-69-1,-1-1,1 0,-1 0,0 0,0-1,0 0,0-1,0 1,0-1,-1 0,0-1,0 0,6-6,8-9,-2 0,21-31,-4 5,-28 37,1-1,-2-1,1 1,-2-1,1 0,-1 0,-1-1,0 0,-1 1,4-21,-4-2,-1 1,-4-51,2-33,3 92,2 0,0 1,2-1,14-35,7-25,-28 84,0 0,0 0,0 1,0-1,0 0,0 0,1 0,-1 0,0 1,0-1,1 0,-1 0,1 1,-1-1,0 0,1 1,-1-1,1 0,0 1,-1-1,1 1,-1-1,1 1,0-1,0 1,1-1,8 17,2 41,-4 20,-6 130,2 21,14-94,2 34,-17 214,-5-200,2-148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4:15.03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349 2,'-1'9,"0"-1,0 0,-1 1,-1-1,-4 13,-8 31,7 18,3 0,3 0,9 82,-4-132,1 0,1 0,1 0,15 33,-13-36,-1 1,0 0,-2 1,0-1,3 34,-6 39,-3-51,7 47,-4-73,0 0,1 0,1 0,1-1,-1 0,2 0,8 14,5 1,1-2,1 0,1-1,2-2,0 0,35 24,-17-12,43 45,-74-70,1 0,0-1,0 0,1-1,0 0,0-1,1 0,0-1,0-1,1 0,-1-1,31 4,-25-5,1-1,0 0,0-2,0-1,0 0,-1-2,1 0,38-12,-45 9,0-1,0-1,0 0,20-16,4-2,-20 13,0-1,0-1,-2 0,26-30,51-77,-85 110,1-2,-1-1,-1 0,-1 0,0 0,-1-1,0 0,-2 0,4-30,-4 25,1 0,0 1,2 0,14-35,-5 26,-1-1,-2 0,-1-1,8-35,-17 56,0-1,-1 0,-1 1,0-1,0 0,-1 0,0 1,-1-1,0 1,-1-1,0 1,-1 0,0 0,0 0,-1 1,-9-14,8 14,-1 2,0-1,0 1,0 0,-1 0,0 1,0 0,0 0,-1 1,0 0,0 1,-11-4,-15-4,0 2,-39-7,-12-2,76 16,0 1,-1-2,1 1,1-2,-1 1,0-1,1-1,0 1,0-2,1 1,-15-16,10 11,0 1,0 0,-1 1,0 0,-1 1,0 1,0 0,-19-5,13 5,0-2,0-1,-32-20,33 16,0 0,0 2,-2 1,1 0,-1 1,-1 2,-37-10,24 10,-2-2,-1 2,0 2,-48-2,-339 10,386-2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4:20.59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1,'14'28,"-2"1,0 0,-2 1,-1 0,-2 0,-1 1,-1 0,1 48,-3-44,14 68,-10-67,5 67,-12-47,-1-36,1 0,1 0,4 27,-3-40,0 0,0-1,0 1,1-1,0 1,0-1,0 0,1 0,0 0,1-1,-1 1,1-1,8 7,5 5,-2 1,27 34,7 10,-44-55,-1 0,0 0,0 0,-1 0,0 1,0 0,-1 0,5 16,10 75,-4-16,1-28,-5-20,-1 1,-1 0,2 42,-8-59,2-1,0 1,1-1,0 0,2-1,0 1,1-1,1-1,13 20,24 51,-30-46,-13-31,1 1,0-1,1 0,0 0,1 0,11 14,-3-5,0 0,19 37,-23-37,2 0,0 0,20 23,-13-21,0 1,-2 0,0 1,-2 1,0 1,13 31,-6-10,46 70,-36-63,-26-40,0 0,0 1,-1-1,-1 1,-1 0,3 20,-4-22,0 0,1 1,0-1,1-1,0 1,0 0,2-1,-1 0,10 13,-6-14,-1 2,0-1,-1 1,0 0,0 0,-2 1,1 0,4 20,4 14,-7-24,-1 1,6 41,-10-44,0 0,1 0,1 0,12 33,-10-44,-1-10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13.33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19.673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0 752,'13'-1,"-1"0,0-1,1-1,-1 0,0-1,-1 0,17-8,37-12,-22 14,1 2,0 2,51-1,138 10,-77 0,318-3,-449-1,0-2,-1-1,29-7,-24 4,52-5,14 2,93-22,50-7,-2 2,-27 4,-70 22,183 11,-131 3,1152-3,-1311-2,0-1,59-15,-8 2,-58 12,-1-1,0-1,-1-1,1-1,-1-1,-1-2,0 0,0-1,-1-1,24-19,196-143,-218 161,0 1,0 1,39-14,16-7,-60 25,1 0,0 2,0 0,1 1,-1 2,27-3,121 2,-155 4,23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26.41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0 750,'26'0,"18"0,55-6,-83 3,0 0,-1-1,1 0,-1-1,0-1,-1 0,16-9,35-23,2 3,1 3,98-32,-95 46,1 3,1 4,93-4,224 15,-172 3,846-3,-754-20,19-1,-280 20,0-2,84-15,104-23,-141 25,92-21,-111 19,0 5,85-6,91-15,-130 3,-81 18,1 3,0 1,81-6,64 18,93-4,-270-1,-1 0,0 0,0-1,0-1,-1 0,1 0,17-11,-15 8,0 1,0 0,24-7,70-26,-77 27,0 0,33-6,-30 12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9T10:49:31.74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0,'0'832,"1"-808,2 0,0 0,10 31,-7-26,7 52,-9 371,-7-233,3 491,0-676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546E-8F7F-7749-AA1C-6553481A9E58}" type="datetimeFigureOut">
              <a:rPr lang="en-GB" smtClean="0"/>
              <a:t>19/08/2021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9152C-7CAF-C949-8FA2-D8537C1E81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12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6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8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B5E1-BCBA-114F-8876-D7A1711D7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7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1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2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4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7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2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5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6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0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53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customXml" Target="../ink/ink20.xml"/><Relationship Id="rId21" Type="http://schemas.openxmlformats.org/officeDocument/2006/relationships/customXml" Target="../ink/ink11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customXml" Target="../ink/ink25.xml"/><Relationship Id="rId50" Type="http://schemas.openxmlformats.org/officeDocument/2006/relationships/image" Target="../media/image29.png"/><Relationship Id="rId55" Type="http://schemas.openxmlformats.org/officeDocument/2006/relationships/customXml" Target="../ink/ink29.xml"/><Relationship Id="rId63" Type="http://schemas.openxmlformats.org/officeDocument/2006/relationships/customXml" Target="../ink/ink33.xml"/><Relationship Id="rId68" Type="http://schemas.openxmlformats.org/officeDocument/2006/relationships/image" Target="../media/image38.png"/><Relationship Id="rId7" Type="http://schemas.openxmlformats.org/officeDocument/2006/relationships/customXml" Target="../ink/ink4.xml"/><Relationship Id="rId71" Type="http://schemas.openxmlformats.org/officeDocument/2006/relationships/customXml" Target="../ink/ink37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9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6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9.xml"/><Relationship Id="rId40" Type="http://schemas.openxmlformats.org/officeDocument/2006/relationships/image" Target="../media/image25.png"/><Relationship Id="rId45" Type="http://schemas.openxmlformats.org/officeDocument/2006/relationships/customXml" Target="../ink/ink24.xml"/><Relationship Id="rId53" Type="http://schemas.openxmlformats.org/officeDocument/2006/relationships/customXml" Target="../ink/ink28.xml"/><Relationship Id="rId58" Type="http://schemas.openxmlformats.org/officeDocument/2006/relationships/image" Target="../media/image33.png"/><Relationship Id="rId66" Type="http://schemas.openxmlformats.org/officeDocument/2006/relationships/image" Target="../media/image37.png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customXml" Target="../ink/ink26.xml"/><Relationship Id="rId57" Type="http://schemas.openxmlformats.org/officeDocument/2006/relationships/customXml" Target="../ink/ink30.xml"/><Relationship Id="rId61" Type="http://schemas.openxmlformats.org/officeDocument/2006/relationships/customXml" Target="../ink/ink32.xml"/><Relationship Id="rId10" Type="http://schemas.openxmlformats.org/officeDocument/2006/relationships/image" Target="../media/image10.png"/><Relationship Id="rId19" Type="http://schemas.openxmlformats.org/officeDocument/2006/relationships/customXml" Target="../ink/ink10.xml"/><Relationship Id="rId31" Type="http://schemas.openxmlformats.org/officeDocument/2006/relationships/customXml" Target="../ink/ink16.xml"/><Relationship Id="rId44" Type="http://schemas.openxmlformats.org/officeDocument/2006/relationships/customXml" Target="../ink/ink23.xml"/><Relationship Id="rId52" Type="http://schemas.openxmlformats.org/officeDocument/2006/relationships/image" Target="../media/image30.png"/><Relationship Id="rId60" Type="http://schemas.openxmlformats.org/officeDocument/2006/relationships/image" Target="../media/image34.png"/><Relationship Id="rId65" Type="http://schemas.openxmlformats.org/officeDocument/2006/relationships/customXml" Target="../ink/ink34.xml"/><Relationship Id="rId4" Type="http://schemas.openxmlformats.org/officeDocument/2006/relationships/image" Target="../media/image7.png"/><Relationship Id="rId9" Type="http://schemas.openxmlformats.org/officeDocument/2006/relationships/customXml" Target="../ink/ink5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4.xml"/><Relationship Id="rId30" Type="http://schemas.openxmlformats.org/officeDocument/2006/relationships/image" Target="../media/image20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48" Type="http://schemas.openxmlformats.org/officeDocument/2006/relationships/image" Target="../media/image28.png"/><Relationship Id="rId56" Type="http://schemas.openxmlformats.org/officeDocument/2006/relationships/image" Target="../media/image32.png"/><Relationship Id="rId64" Type="http://schemas.openxmlformats.org/officeDocument/2006/relationships/image" Target="../media/image36.png"/><Relationship Id="rId69" Type="http://schemas.openxmlformats.org/officeDocument/2006/relationships/customXml" Target="../ink/ink36.xml"/><Relationship Id="rId8" Type="http://schemas.openxmlformats.org/officeDocument/2006/relationships/image" Target="../media/image9.png"/><Relationship Id="rId51" Type="http://schemas.openxmlformats.org/officeDocument/2006/relationships/customXml" Target="../ink/ink27.xml"/><Relationship Id="rId72" Type="http://schemas.openxmlformats.org/officeDocument/2006/relationships/image" Target="../media/image40.png"/><Relationship Id="rId3" Type="http://schemas.openxmlformats.org/officeDocument/2006/relationships/customXml" Target="../ink/ink2.xml"/><Relationship Id="rId12" Type="http://schemas.openxmlformats.org/officeDocument/2006/relationships/image" Target="../media/image11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24.png"/><Relationship Id="rId46" Type="http://schemas.openxmlformats.org/officeDocument/2006/relationships/image" Target="../media/image27.png"/><Relationship Id="rId59" Type="http://schemas.openxmlformats.org/officeDocument/2006/relationships/customXml" Target="../ink/ink31.xml"/><Relationship Id="rId67" Type="http://schemas.openxmlformats.org/officeDocument/2006/relationships/customXml" Target="../ink/ink35.xml"/><Relationship Id="rId20" Type="http://schemas.openxmlformats.org/officeDocument/2006/relationships/image" Target="../media/image15.png"/><Relationship Id="rId41" Type="http://schemas.openxmlformats.org/officeDocument/2006/relationships/customXml" Target="../ink/ink21.xml"/><Relationship Id="rId54" Type="http://schemas.openxmlformats.org/officeDocument/2006/relationships/image" Target="../media/image31.png"/><Relationship Id="rId62" Type="http://schemas.openxmlformats.org/officeDocument/2006/relationships/image" Target="../media/image35.png"/><Relationship Id="rId70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tanding, screenshot&#10;&#10;Description automatically generated">
            <a:extLst>
              <a:ext uri="{FF2B5EF4-FFF2-40B4-BE49-F238E27FC236}">
                <a16:creationId xmlns:a16="http://schemas.microsoft.com/office/drawing/2014/main" id="{379A019D-D10A-354C-8A8C-133FFB51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06137"/>
            <a:ext cx="12416588" cy="71641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32CCCD-40C8-6D4E-97C5-AB7386E522EC}"/>
              </a:ext>
            </a:extLst>
          </p:cNvPr>
          <p:cNvGrpSpPr/>
          <p:nvPr/>
        </p:nvGrpSpPr>
        <p:grpSpPr>
          <a:xfrm>
            <a:off x="3150770" y="673815"/>
            <a:ext cx="6101514" cy="5192712"/>
            <a:chOff x="3150770" y="673815"/>
            <a:chExt cx="6101514" cy="519271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F0C866-6BAF-B44D-B8B0-1E7AE6C5BFAF}"/>
                </a:ext>
              </a:extLst>
            </p:cNvPr>
            <p:cNvSpPr/>
            <p:nvPr/>
          </p:nvSpPr>
          <p:spPr>
            <a:xfrm>
              <a:off x="3150770" y="673815"/>
              <a:ext cx="6101514" cy="519271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endParaRPr lang="en-US" sz="5400" dirty="0">
                <a:solidFill>
                  <a:schemeClr val="tx1"/>
                </a:solidFill>
                <a:latin typeface="PT Sans" panose="020B0503020203020204" pitchFamily="34" charset="77"/>
              </a:endParaRPr>
            </a:p>
            <a:p>
              <a:pPr algn="ctr"/>
              <a:r>
                <a:rPr lang="en-US" sz="6000" dirty="0">
                  <a:solidFill>
                    <a:schemeClr val="tx1"/>
                  </a:solidFill>
                  <a:latin typeface="PT Sans" panose="020B0503020203020204" pitchFamily="34" charset="77"/>
                </a:rPr>
                <a:t>Practical Exercise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4FEB762-B4E6-FD4E-BD42-56277BDE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179" y="673815"/>
              <a:ext cx="3898231" cy="282052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7BA58E-FF0C-4F2A-9663-3FC593FA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0089C4-773C-4931-9AB5-07FFD1862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" y="-312293"/>
            <a:ext cx="12416588" cy="73209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F3FE6-332A-4823-B616-B9DF78446721}"/>
              </a:ext>
            </a:extLst>
          </p:cNvPr>
          <p:cNvSpPr txBox="1"/>
          <p:nvPr/>
        </p:nvSpPr>
        <p:spPr>
          <a:xfrm>
            <a:off x="5291066" y="235537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EDE52-066E-46EE-86F8-41AF506ECE20}"/>
              </a:ext>
            </a:extLst>
          </p:cNvPr>
          <p:cNvSpPr txBox="1"/>
          <p:nvPr/>
        </p:nvSpPr>
        <p:spPr>
          <a:xfrm>
            <a:off x="3852648" y="0"/>
            <a:ext cx="53996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3600" dirty="0">
              <a:solidFill>
                <a:srgbClr val="FFFF00"/>
              </a:solidFill>
            </a:endParaRPr>
          </a:p>
          <a:p>
            <a:pPr algn="l"/>
            <a:endParaRPr lang="en-US" sz="3600" dirty="0">
              <a:solidFill>
                <a:srgbClr val="FFFF00"/>
              </a:solidFill>
            </a:endParaRPr>
          </a:p>
          <a:p>
            <a:pPr algn="l"/>
            <a:endParaRPr lang="en-US" sz="3600" dirty="0">
              <a:solidFill>
                <a:srgbClr val="FFFF00"/>
              </a:solidFill>
            </a:endParaRPr>
          </a:p>
          <a:p>
            <a:pPr algn="l"/>
            <a:r>
              <a:rPr lang="en-US" sz="4800" i="1" dirty="0">
                <a:solidFill>
                  <a:srgbClr val="FFFF00"/>
                </a:solidFill>
              </a:rPr>
              <a:t>MY IDEAL WALLET</a:t>
            </a:r>
          </a:p>
        </p:txBody>
      </p:sp>
    </p:spTree>
    <p:extLst>
      <p:ext uri="{BB962C8B-B14F-4D97-AF65-F5344CB8AC3E}">
        <p14:creationId xmlns:p14="http://schemas.microsoft.com/office/powerpoint/2010/main" val="11543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Design your Ideal Wallet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11666583" cy="5066270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Draw you ideal wallet in this block you have 5 min – Please take a photo and insert in the </a:t>
            </a:r>
            <a:r>
              <a:rPr lang="en-GB" dirty="0" err="1"/>
              <a:t>Powerpoint</a:t>
            </a:r>
            <a:r>
              <a:rPr lang="en-GB" dirty="0"/>
              <a:t> deck provided which you will upload later under your Wallet project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5198E15-7C0A-4853-9672-2DDDB71B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89" y="1694160"/>
            <a:ext cx="4862832" cy="285509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69CE11-38E9-410D-AF67-EE7FE445E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102" y="1694160"/>
            <a:ext cx="4196603" cy="28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3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Empathy – Identify a partner and Engage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458098"/>
            <a:ext cx="5484088" cy="5276334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579865" y="882653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Interview your partner you each have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271307" y="1458097"/>
            <a:ext cx="5484087" cy="5276333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8276B-4E72-5843-9DA4-112785725B74}"/>
              </a:ext>
            </a:extLst>
          </p:cNvPr>
          <p:cNvSpPr txBox="1"/>
          <p:nvPr/>
        </p:nvSpPr>
        <p:spPr>
          <a:xfrm>
            <a:off x="6301947" y="744154"/>
            <a:ext cx="574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Dig Deeper – Considering what you learned really try to dig into your partners feelings and motivations - 5 min each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889685" y="1458098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first interview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5AC06-A829-AE49-832C-D6FFE10E1D74}"/>
              </a:ext>
            </a:extLst>
          </p:cNvPr>
          <p:cNvSpPr txBox="1"/>
          <p:nvPr/>
        </p:nvSpPr>
        <p:spPr>
          <a:xfrm>
            <a:off x="6985685" y="1486764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 from second interview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3E812-B38F-4528-87C9-A728F49CD046}"/>
              </a:ext>
            </a:extLst>
          </p:cNvPr>
          <p:cNvSpPr txBox="1"/>
          <p:nvPr/>
        </p:nvSpPr>
        <p:spPr>
          <a:xfrm>
            <a:off x="262708" y="2419350"/>
            <a:ext cx="5366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likes durable material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Would like transparent slot for important things(ID card, Drivers license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Currently has a thick wallet.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All cards can be hidden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Somewhat wishes to have a new wallet.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4C13C-3C3B-4302-A65F-352AD6F4018A}"/>
              </a:ext>
            </a:extLst>
          </p:cNvPr>
          <p:cNvSpPr txBox="1"/>
          <p:nvPr/>
        </p:nvSpPr>
        <p:spPr>
          <a:xfrm>
            <a:off x="6301947" y="2419350"/>
            <a:ext cx="5453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Likes all colors especially blue with the exception of brown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Prefers a thin weightless wallet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Prefers fabric(DENIM) over synthetics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Loves stylish </a:t>
            </a:r>
            <a:r>
              <a:rPr lang="en-US" sz="2400" dirty="0" err="1"/>
              <a:t>desings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266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Define and understand the problem and gain insights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186961"/>
            <a:ext cx="5484088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1675496" y="773339"/>
            <a:ext cx="531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Capture Findings - 5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271307" y="1186961"/>
            <a:ext cx="5484087" cy="552275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8276B-4E72-5843-9DA4-112785725B74}"/>
              </a:ext>
            </a:extLst>
          </p:cNvPr>
          <p:cNvSpPr txBox="1"/>
          <p:nvPr/>
        </p:nvSpPr>
        <p:spPr>
          <a:xfrm>
            <a:off x="6789134" y="757715"/>
            <a:ext cx="444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Take a Stand with a point of view - 5 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840258" y="1302098"/>
            <a:ext cx="4077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Needs: things your partner is trying to do </a:t>
            </a:r>
            <a:r>
              <a:rPr lang="en-GB" sz="1400" dirty="0"/>
              <a:t>Use verbs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5AC06-A829-AE49-832C-D6FFE10E1D74}"/>
              </a:ext>
            </a:extLst>
          </p:cNvPr>
          <p:cNvSpPr txBox="1"/>
          <p:nvPr/>
        </p:nvSpPr>
        <p:spPr>
          <a:xfrm>
            <a:off x="6599662" y="1413063"/>
            <a:ext cx="48273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Needs a way to </a:t>
            </a:r>
            <a:r>
              <a:rPr lang="en-GB" sz="1600" dirty="0"/>
              <a:t>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2000" dirty="0"/>
              <a:t>Because …   or but …….  or surprisingly…….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_____________________________________________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BD168-DCCE-0B42-9777-19AC6AEDF0FF}"/>
              </a:ext>
            </a:extLst>
          </p:cNvPr>
          <p:cNvSpPr txBox="1"/>
          <p:nvPr/>
        </p:nvSpPr>
        <p:spPr>
          <a:xfrm>
            <a:off x="262708" y="3611521"/>
            <a:ext cx="5484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Insights: new learnings about your partners feelings and motivations. What’s something you see about your partners experience that he she does not see? Use what you heard them say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ACF86-F3CF-D440-BB97-D38BF3D863D7}"/>
              </a:ext>
            </a:extLst>
          </p:cNvPr>
          <p:cNvSpPr txBox="1"/>
          <p:nvPr/>
        </p:nvSpPr>
        <p:spPr>
          <a:xfrm>
            <a:off x="8194261" y="2198951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Partner’s 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F3352-5A66-8841-9FA6-55828281513F}"/>
              </a:ext>
            </a:extLst>
          </p:cNvPr>
          <p:cNvSpPr txBox="1"/>
          <p:nvPr/>
        </p:nvSpPr>
        <p:spPr>
          <a:xfrm>
            <a:off x="8803861" y="3154116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User’s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6753AD-5200-5E45-8F56-767323E9BEB6}"/>
              </a:ext>
            </a:extLst>
          </p:cNvPr>
          <p:cNvSpPr txBox="1"/>
          <p:nvPr/>
        </p:nvSpPr>
        <p:spPr>
          <a:xfrm>
            <a:off x="8515537" y="6383655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Insight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BA6C1-3E7F-5A4F-BA9C-BCA2FD4EF3E5}"/>
              </a:ext>
            </a:extLst>
          </p:cNvPr>
          <p:cNvSpPr txBox="1"/>
          <p:nvPr/>
        </p:nvSpPr>
        <p:spPr>
          <a:xfrm>
            <a:off x="6789134" y="4166432"/>
            <a:ext cx="163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Circle 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36AC5-ACF3-45B4-A6F2-905F9D1895BB}"/>
              </a:ext>
            </a:extLst>
          </p:cNvPr>
          <p:cNvSpPr txBox="1"/>
          <p:nvPr/>
        </p:nvSpPr>
        <p:spPr>
          <a:xfrm>
            <a:off x="603798" y="1837648"/>
            <a:ext cx="59402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</a:rPr>
              <a:t>Be comfortable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</a:rPr>
              <a:t>Keep belongings safe and protected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5CE772-20D3-4CBC-BAC7-A7DA2E40EE1F}"/>
              </a:ext>
            </a:extLst>
          </p:cNvPr>
          <p:cNvSpPr txBox="1"/>
          <p:nvPr/>
        </p:nvSpPr>
        <p:spPr>
          <a:xfrm>
            <a:off x="436606" y="4838281"/>
            <a:ext cx="5193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Wants to feel responsible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Wants to be in style and up to date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accent1"/>
                </a:solidFill>
              </a:rPr>
              <a:t>Loves making a good impression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E64EB1-F875-413D-8040-E528CE33AE64}"/>
              </a:ext>
            </a:extLst>
          </p:cNvPr>
          <p:cNvSpPr txBox="1"/>
          <p:nvPr/>
        </p:nvSpPr>
        <p:spPr>
          <a:xfrm>
            <a:off x="7578703" y="1728526"/>
            <a:ext cx="225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         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ERNEST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8A0F0F-AF6E-4B00-9085-FD69B5781BEE}"/>
              </a:ext>
            </a:extLst>
          </p:cNvPr>
          <p:cNvSpPr txBox="1"/>
          <p:nvPr/>
        </p:nvSpPr>
        <p:spPr>
          <a:xfrm>
            <a:off x="8194261" y="2806801"/>
            <a:ext cx="388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Be in style and safe keep belongings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B92370-B7D4-497D-A9AD-2FCB268CAA9E}"/>
                  </a:ext>
                </a:extLst>
              </p14:cNvPr>
              <p14:cNvContentPartPr/>
              <p14:nvPr/>
            </p14:nvContentPartPr>
            <p14:xfrm>
              <a:off x="6383490" y="3779340"/>
              <a:ext cx="1451520" cy="785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B92370-B7D4-497D-A9AD-2FCB268CAA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9850" y="3671340"/>
                <a:ext cx="1559160" cy="10008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224DF24-A894-4056-9D73-8BCC16388E00}"/>
              </a:ext>
            </a:extLst>
          </p:cNvPr>
          <p:cNvSpPr txBox="1"/>
          <p:nvPr/>
        </p:nvSpPr>
        <p:spPr>
          <a:xfrm>
            <a:off x="6694398" y="4538279"/>
            <a:ext cx="46379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He has an enormous wallet that makes</a:t>
            </a: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 him feel beyond age and is a color he does </a:t>
            </a: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endParaRPr lang="en-US" sz="2000" dirty="0">
              <a:solidFill>
                <a:srgbClr val="FF0000"/>
              </a:solidFill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Not like which also feels unsecure.</a:t>
            </a:r>
          </a:p>
        </p:txBody>
      </p:sp>
    </p:spTree>
    <p:extLst>
      <p:ext uri="{BB962C8B-B14F-4D97-AF65-F5344CB8AC3E}">
        <p14:creationId xmlns:p14="http://schemas.microsoft.com/office/powerpoint/2010/main" val="307997738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Ideate – Generate alternatives to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345535" y="2039738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111211" y="724241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5 radical ways to meet </a:t>
            </a:r>
            <a:r>
              <a:rPr lang="en-ZA" dirty="0"/>
              <a:t>m</a:t>
            </a:r>
            <a:r>
              <a:rPr lang="en-GB" dirty="0"/>
              <a:t>y users needs - 10 min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111211" y="1101122"/>
            <a:ext cx="11961340" cy="401594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0C1CE-4E0C-CA42-AB20-77C72C266439}"/>
              </a:ext>
            </a:extLst>
          </p:cNvPr>
          <p:cNvSpPr txBox="1"/>
          <p:nvPr/>
        </p:nvSpPr>
        <p:spPr>
          <a:xfrm>
            <a:off x="345535" y="1130546"/>
            <a:ext cx="11413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PROBLEM STATEMENT:</a:t>
            </a:r>
            <a:r>
              <a:rPr lang="en-ZA" sz="2000" b="1" i="1" dirty="0">
                <a:solidFill>
                  <a:srgbClr val="7030A0"/>
                </a:solidFill>
              </a:rPr>
              <a:t>ERNEST needs a wallet that is stylish and up to date because he has an enormous uncomfortable wallet which makes him feel beyond age and is a colour that he does not like not to mention that it feels unsafe</a:t>
            </a:r>
            <a:endParaRPr lang="en-GB" sz="2000" b="1" i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F7173E0-7B74-CC49-BB93-2ED4426A1DC8}"/>
              </a:ext>
            </a:extLst>
          </p:cNvPr>
          <p:cNvSpPr/>
          <p:nvPr/>
        </p:nvSpPr>
        <p:spPr>
          <a:xfrm>
            <a:off x="2660821" y="2055163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477F7AF-6BCC-2F4D-BBEF-BCC2D8F987A1}"/>
              </a:ext>
            </a:extLst>
          </p:cNvPr>
          <p:cNvSpPr/>
          <p:nvPr/>
        </p:nvSpPr>
        <p:spPr>
          <a:xfrm>
            <a:off x="4976104" y="2055162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BB1688-212F-0E4B-AE11-679141F280E8}"/>
              </a:ext>
            </a:extLst>
          </p:cNvPr>
          <p:cNvSpPr/>
          <p:nvPr/>
        </p:nvSpPr>
        <p:spPr>
          <a:xfrm>
            <a:off x="7291387" y="2055161"/>
            <a:ext cx="2216886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0C77CAF-FA8A-C746-A2D8-D5340FCF598D}"/>
              </a:ext>
            </a:extLst>
          </p:cNvPr>
          <p:cNvSpPr/>
          <p:nvPr/>
        </p:nvSpPr>
        <p:spPr>
          <a:xfrm>
            <a:off x="9606669" y="2039738"/>
            <a:ext cx="2239795" cy="2772606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C6E5F0-D2E8-0543-AA21-608EC456026C}"/>
              </a:ext>
            </a:extLst>
          </p:cNvPr>
          <p:cNvSpPr/>
          <p:nvPr/>
        </p:nvSpPr>
        <p:spPr>
          <a:xfrm>
            <a:off x="119449" y="5707183"/>
            <a:ext cx="11961340" cy="1066633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3CD624-E6A7-2741-8250-F342B2A546D1}"/>
              </a:ext>
            </a:extLst>
          </p:cNvPr>
          <p:cNvSpPr txBox="1"/>
          <p:nvPr/>
        </p:nvSpPr>
        <p:spPr>
          <a:xfrm>
            <a:off x="111210" y="5240394"/>
            <a:ext cx="1015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with your partner and capture feedback - 5 min each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8EEA9-1F44-7D4C-85B5-1E14273B630E}"/>
              </a:ext>
            </a:extLst>
          </p:cNvPr>
          <p:cNvSpPr txBox="1"/>
          <p:nvPr/>
        </p:nvSpPr>
        <p:spPr>
          <a:xfrm>
            <a:off x="119448" y="5733053"/>
            <a:ext cx="12072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Notes</a:t>
            </a:r>
            <a:r>
              <a:rPr lang="en-ZA" sz="1600" dirty="0">
                <a:sym typeface="Wingdings" pitchFamily="2" charset="2"/>
              </a:rPr>
              <a:t>:</a:t>
            </a:r>
            <a:r>
              <a:rPr lang="en-ZA" sz="2000" dirty="0"/>
              <a:t> He likes most of the ideas especially safe keeping your drivers licence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He feels the hook can be a permanent one to attach to a bag or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dirty="0"/>
              <a:t>He loves the denim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7">
                <a:extLst>
                  <a:ext uri="{FF2B5EF4-FFF2-40B4-BE49-F238E27FC236}">
                    <a16:creationId xmlns:a16="http://schemas.microsoft.com/office/drawing/2014/main" id="{F170899C-FAFB-4273-BFAB-B11B1FFB10C7}"/>
                  </a:ext>
                </a:extLst>
              </p14:cNvPr>
              <p14:cNvContentPartPr/>
              <p14:nvPr/>
            </p14:nvContentPartPr>
            <p14:xfrm>
              <a:off x="538890" y="2270940"/>
              <a:ext cx="1793520" cy="1285560"/>
            </p14:xfrm>
          </p:contentPart>
        </mc:Choice>
        <mc:Fallback xmlns="">
          <p:pic>
            <p:nvPicPr>
              <p:cNvPr id="27" name="Ink 27">
                <a:extLst>
                  <a:ext uri="{FF2B5EF4-FFF2-40B4-BE49-F238E27FC236}">
                    <a16:creationId xmlns:a16="http://schemas.microsoft.com/office/drawing/2014/main" id="{F170899C-FAFB-4273-BFAB-B11B1FFB10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890" y="2261940"/>
                <a:ext cx="1811160" cy="13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27BAD96-7AD1-4F24-9BFC-FBA36C90CFCA}"/>
                  </a:ext>
                </a:extLst>
              </p14:cNvPr>
              <p14:cNvContentPartPr/>
              <p14:nvPr/>
            </p14:nvContentPartPr>
            <p14:xfrm>
              <a:off x="1649490" y="3012180"/>
              <a:ext cx="470160" cy="614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27BAD96-7AD1-4F24-9BFC-FBA36C90CF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0490" y="3003540"/>
                <a:ext cx="487800" cy="6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AAFD2A0-1917-4A00-B09A-89D02ECF426F}"/>
                  </a:ext>
                </a:extLst>
              </p14:cNvPr>
              <p14:cNvContentPartPr/>
              <p14:nvPr/>
            </p14:nvContentPartPr>
            <p14:xfrm>
              <a:off x="769650" y="3197940"/>
              <a:ext cx="608760" cy="54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AAFD2A0-1917-4A00-B09A-89D02ECF42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1010" y="3188940"/>
                <a:ext cx="626400" cy="56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2271EAB-EBF4-4BC4-8F16-52D74279E231}"/>
                  </a:ext>
                </a:extLst>
              </p14:cNvPr>
              <p14:cNvContentPartPr/>
              <p14:nvPr/>
            </p14:nvContentPartPr>
            <p14:xfrm>
              <a:off x="1079970" y="2373540"/>
              <a:ext cx="439920" cy="1149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2271EAB-EBF4-4BC4-8F16-52D74279E2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1330" y="2364900"/>
                <a:ext cx="457560" cy="116748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B3B16E-0C1A-455E-A29E-020ED0674054}"/>
              </a:ext>
            </a:extLst>
          </p:cNvPr>
          <p:cNvSpPr txBox="1"/>
          <p:nvPr/>
        </p:nvSpPr>
        <p:spPr>
          <a:xfrm>
            <a:off x="345535" y="3653956"/>
            <a:ext cx="221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2200" dirty="0"/>
              <a:t>Safe keep your </a:t>
            </a:r>
          </a:p>
          <a:p>
            <a:pPr algn="l"/>
            <a:r>
              <a:rPr lang="en-ZA" sz="2200" dirty="0"/>
              <a:t>Drivers </a:t>
            </a:r>
            <a:endParaRPr 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C79F5F6-27BF-4386-A34A-2EFBC55281DA}"/>
                  </a:ext>
                </a:extLst>
              </p14:cNvPr>
              <p14:cNvContentPartPr/>
              <p14:nvPr/>
            </p14:nvContentPartPr>
            <p14:xfrm>
              <a:off x="3113250" y="245922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C79F5F6-27BF-4386-A34A-2EFBC55281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95610" y="24412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11FE170-AB53-4949-B33D-95E56D5273B7}"/>
                  </a:ext>
                </a:extLst>
              </p14:cNvPr>
              <p14:cNvContentPartPr/>
              <p14:nvPr/>
            </p14:nvContentPartPr>
            <p14:xfrm>
              <a:off x="2686650" y="2287860"/>
              <a:ext cx="2089080" cy="271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11FE170-AB53-4949-B33D-95E56D5273B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8650" y="2269860"/>
                <a:ext cx="21247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EAF874E-9852-435F-AAFB-740C8F91B83E}"/>
                  </a:ext>
                </a:extLst>
              </p14:cNvPr>
              <p14:cNvContentPartPr/>
              <p14:nvPr/>
            </p14:nvContentPartPr>
            <p14:xfrm>
              <a:off x="2686650" y="3213060"/>
              <a:ext cx="2144880" cy="270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EAF874E-9852-435F-AAFB-740C8F91B83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68650" y="3195420"/>
                <a:ext cx="218052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CBF0CB-D2F1-474B-AF15-5E667565B2D6}"/>
                  </a:ext>
                </a:extLst>
              </p14:cNvPr>
              <p14:cNvContentPartPr/>
              <p14:nvPr/>
            </p14:nvContentPartPr>
            <p14:xfrm>
              <a:off x="3752610" y="2487660"/>
              <a:ext cx="15840" cy="894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CBF0CB-D2F1-474B-AF15-5E667565B2D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34970" y="2469660"/>
                <a:ext cx="51480" cy="9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C4AF2A2-0246-440F-9763-6C95408E114A}"/>
                  </a:ext>
                </a:extLst>
              </p14:cNvPr>
              <p14:cNvContentPartPr/>
              <p14:nvPr/>
            </p14:nvContentPartPr>
            <p14:xfrm>
              <a:off x="3809490" y="2558580"/>
              <a:ext cx="922680" cy="726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C4AF2A2-0246-440F-9763-6C95408E114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91850" y="2540580"/>
                <a:ext cx="958320" cy="76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BDBE417-739E-4284-B11C-9F553C940377}"/>
                  </a:ext>
                </a:extLst>
              </p14:cNvPr>
              <p14:cNvContentPartPr/>
              <p14:nvPr/>
            </p14:nvContentPartPr>
            <p14:xfrm>
              <a:off x="3795810" y="2402700"/>
              <a:ext cx="951480" cy="1288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BDBE417-739E-4284-B11C-9F553C94037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77810" y="2384700"/>
                <a:ext cx="9871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7" name="Ink 47">
                <a:extLst>
                  <a:ext uri="{FF2B5EF4-FFF2-40B4-BE49-F238E27FC236}">
                    <a16:creationId xmlns:a16="http://schemas.microsoft.com/office/drawing/2014/main" id="{EA39A089-A1DE-4FE4-A883-C00DE66C5F0B}"/>
                  </a:ext>
                </a:extLst>
              </p14:cNvPr>
              <p14:cNvContentPartPr/>
              <p14:nvPr/>
            </p14:nvContentPartPr>
            <p14:xfrm>
              <a:off x="3795450" y="2274180"/>
              <a:ext cx="967320" cy="998640"/>
            </p14:xfrm>
          </p:contentPart>
        </mc:Choice>
        <mc:Fallback xmlns="">
          <p:pic>
            <p:nvPicPr>
              <p:cNvPr id="47" name="Ink 47">
                <a:extLst>
                  <a:ext uri="{FF2B5EF4-FFF2-40B4-BE49-F238E27FC236}">
                    <a16:creationId xmlns:a16="http://schemas.microsoft.com/office/drawing/2014/main" id="{EA39A089-A1DE-4FE4-A883-C00DE66C5F0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77810" y="2256540"/>
                <a:ext cx="1002960" cy="10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75E6905-37A2-490D-9A6C-D9ECB09337C7}"/>
                  </a:ext>
                </a:extLst>
              </p14:cNvPr>
              <p14:cNvContentPartPr/>
              <p14:nvPr/>
            </p14:nvContentPartPr>
            <p14:xfrm>
              <a:off x="4065450" y="2786460"/>
              <a:ext cx="360" cy="226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75E6905-37A2-490D-9A6C-D9ECB09337C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47450" y="2768460"/>
                <a:ext cx="3600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1" name="Ink 51">
                <a:extLst>
                  <a:ext uri="{FF2B5EF4-FFF2-40B4-BE49-F238E27FC236}">
                    <a16:creationId xmlns:a16="http://schemas.microsoft.com/office/drawing/2014/main" id="{AB2AD58C-2856-46A2-8CAF-E8AC013B204C}"/>
                  </a:ext>
                </a:extLst>
              </p14:cNvPr>
              <p14:cNvContentPartPr/>
              <p14:nvPr/>
            </p14:nvContentPartPr>
            <p14:xfrm>
              <a:off x="3966090" y="2686380"/>
              <a:ext cx="398160" cy="299520"/>
            </p14:xfrm>
          </p:contentPart>
        </mc:Choice>
        <mc:Fallback xmlns="">
          <p:pic>
            <p:nvPicPr>
              <p:cNvPr id="51" name="Ink 51">
                <a:extLst>
                  <a:ext uri="{FF2B5EF4-FFF2-40B4-BE49-F238E27FC236}">
                    <a16:creationId xmlns:a16="http://schemas.microsoft.com/office/drawing/2014/main" id="{AB2AD58C-2856-46A2-8CAF-E8AC013B204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48106" y="2668719"/>
                <a:ext cx="433768" cy="335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590F6CE-FF5B-4DBA-BF06-5C22C3718C44}"/>
                  </a:ext>
                </a:extLst>
              </p14:cNvPr>
              <p14:cNvContentPartPr/>
              <p14:nvPr/>
            </p14:nvContentPartPr>
            <p14:xfrm>
              <a:off x="4337610" y="2700060"/>
              <a:ext cx="257040" cy="300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590F6CE-FF5B-4DBA-BF06-5C22C3718C4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19970" y="2682060"/>
                <a:ext cx="292680" cy="33624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563C2ADD-99CE-4BB4-BB2A-B9191B606DBA}"/>
              </a:ext>
            </a:extLst>
          </p:cNvPr>
          <p:cNvSpPr txBox="1"/>
          <p:nvPr/>
        </p:nvSpPr>
        <p:spPr>
          <a:xfrm>
            <a:off x="2755777" y="3556500"/>
            <a:ext cx="20757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2200" dirty="0"/>
              <a:t>Keep your ID </a:t>
            </a:r>
          </a:p>
          <a:p>
            <a:pPr algn="l"/>
            <a:r>
              <a:rPr lang="en-ZA" sz="2200" dirty="0"/>
              <a:t>Close at all times</a:t>
            </a:r>
            <a:endParaRPr 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884E677-768F-4399-9AD6-577F3AB74512}"/>
                  </a:ext>
                </a:extLst>
              </p14:cNvPr>
              <p14:cNvContentPartPr/>
              <p14:nvPr/>
            </p14:nvContentPartPr>
            <p14:xfrm>
              <a:off x="2715090" y="2544540"/>
              <a:ext cx="72000" cy="952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884E677-768F-4399-9AD6-577F3AB7451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97450" y="2526540"/>
                <a:ext cx="107640" cy="9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9F8897-A958-4FB9-A6FC-4FA10130D125}"/>
                  </a:ext>
                </a:extLst>
              </p14:cNvPr>
              <p14:cNvContentPartPr/>
              <p14:nvPr/>
            </p14:nvContentPartPr>
            <p14:xfrm>
              <a:off x="2829210" y="2695380"/>
              <a:ext cx="717120" cy="504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9F8897-A958-4FB9-A6FC-4FA10130D12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11210" y="2677740"/>
                <a:ext cx="7527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979B375-1B5C-45EC-8A03-2CF5DE85936A}"/>
                  </a:ext>
                </a:extLst>
              </p14:cNvPr>
              <p14:cNvContentPartPr/>
              <p14:nvPr/>
            </p14:nvContentPartPr>
            <p14:xfrm>
              <a:off x="2871330" y="2663700"/>
              <a:ext cx="681120" cy="124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979B375-1B5C-45EC-8A03-2CF5DE85936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53690" y="2645700"/>
                <a:ext cx="71676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4DA08B2D-F122-42ED-8F18-49B107B897D2}"/>
                  </a:ext>
                </a:extLst>
              </p14:cNvPr>
              <p14:cNvContentPartPr/>
              <p14:nvPr/>
            </p14:nvContentPartPr>
            <p14:xfrm>
              <a:off x="2856930" y="2927220"/>
              <a:ext cx="738360" cy="59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4DA08B2D-F122-42ED-8F18-49B107B897D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39290" y="2909580"/>
                <a:ext cx="7740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0" name="Ink 60">
                <a:extLst>
                  <a:ext uri="{FF2B5EF4-FFF2-40B4-BE49-F238E27FC236}">
                    <a16:creationId xmlns:a16="http://schemas.microsoft.com/office/drawing/2014/main" id="{43C81EDC-4FBE-4DCA-88EE-70BAA6626FF1}"/>
                  </a:ext>
                </a:extLst>
              </p14:cNvPr>
              <p14:cNvContentPartPr/>
              <p14:nvPr/>
            </p14:nvContentPartPr>
            <p14:xfrm>
              <a:off x="2842890" y="2885460"/>
              <a:ext cx="738000" cy="298800"/>
            </p14:xfrm>
          </p:contentPart>
        </mc:Choice>
        <mc:Fallback xmlns="">
          <p:pic>
            <p:nvPicPr>
              <p:cNvPr id="60" name="Ink 60">
                <a:extLst>
                  <a:ext uri="{FF2B5EF4-FFF2-40B4-BE49-F238E27FC236}">
                    <a16:creationId xmlns:a16="http://schemas.microsoft.com/office/drawing/2014/main" id="{43C81EDC-4FBE-4DCA-88EE-70BAA6626FF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825250" y="2867820"/>
                <a:ext cx="77364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0BA9AA7-BB68-4531-AFBC-F4654654E97A}"/>
                  </a:ext>
                </a:extLst>
              </p14:cNvPr>
              <p14:cNvContentPartPr/>
              <p14:nvPr/>
            </p14:nvContentPartPr>
            <p14:xfrm>
              <a:off x="2900130" y="3150420"/>
              <a:ext cx="703800" cy="338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0BA9AA7-BB68-4531-AFBC-F4654654E97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882130" y="3132420"/>
                <a:ext cx="73944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4CCA00F-D96E-4471-AEED-E2C725A30413}"/>
                  </a:ext>
                </a:extLst>
              </p14:cNvPr>
              <p14:cNvContentPartPr/>
              <p14:nvPr/>
            </p14:nvContentPartPr>
            <p14:xfrm>
              <a:off x="4179210" y="6411660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4CCA00F-D96E-4471-AEED-E2C725A304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61570" y="63940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44C4B30-32E3-4D46-A7D0-E2E46E1C4DAE}"/>
                  </a:ext>
                </a:extLst>
              </p14:cNvPr>
              <p14:cNvContentPartPr/>
              <p14:nvPr/>
            </p14:nvContentPartPr>
            <p14:xfrm>
              <a:off x="2046570" y="6027540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44C4B30-32E3-4D46-A7D0-E2E46E1C4DA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28930" y="60095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8DC27C9-D1C4-410F-B9F5-E0418775FDC3}"/>
                  </a:ext>
                </a:extLst>
              </p14:cNvPr>
              <p14:cNvContentPartPr/>
              <p14:nvPr/>
            </p14:nvContentPartPr>
            <p14:xfrm>
              <a:off x="5399970" y="2642100"/>
              <a:ext cx="1595520" cy="1223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8DC27C9-D1C4-410F-B9F5-E0418775FDC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382330" y="2624460"/>
                <a:ext cx="163116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75206C0-26BC-4FC0-A2C1-515FEC787A4C}"/>
                  </a:ext>
                </a:extLst>
              </p14:cNvPr>
              <p14:cNvContentPartPr/>
              <p14:nvPr/>
            </p14:nvContentPartPr>
            <p14:xfrm>
              <a:off x="5762850" y="2643900"/>
              <a:ext cx="1047240" cy="286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75206C0-26BC-4FC0-A2C1-515FEC787A4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744850" y="2626260"/>
                <a:ext cx="10828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25394AB-DFAF-4DA4-B290-F4B84234F060}"/>
                  </a:ext>
                </a:extLst>
              </p14:cNvPr>
              <p14:cNvContentPartPr/>
              <p14:nvPr/>
            </p14:nvContentPartPr>
            <p14:xfrm>
              <a:off x="6554130" y="2672340"/>
              <a:ext cx="227160" cy="100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25394AB-DFAF-4DA4-B290-F4B84234F06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536130" y="2654700"/>
                <a:ext cx="262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0E744C1-AB3B-4161-A75C-BDFF6BBE4D0A}"/>
                  </a:ext>
                </a:extLst>
              </p14:cNvPr>
              <p14:cNvContentPartPr/>
              <p14:nvPr/>
            </p14:nvContentPartPr>
            <p14:xfrm>
              <a:off x="6726570" y="2672340"/>
              <a:ext cx="222120" cy="2016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0E744C1-AB3B-4161-A75C-BDFF6BBE4D0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08930" y="2654700"/>
                <a:ext cx="2577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6163C15-9087-44B9-B012-A59C5FD1D056}"/>
                  </a:ext>
                </a:extLst>
              </p14:cNvPr>
              <p14:cNvContentPartPr/>
              <p14:nvPr/>
            </p14:nvContentPartPr>
            <p14:xfrm>
              <a:off x="5313570" y="2418900"/>
              <a:ext cx="189000" cy="5241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6163C15-9087-44B9-B012-A59C5FD1D05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295930" y="2401260"/>
                <a:ext cx="224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0C158CA-3376-4DFB-BC5E-380123A80F5E}"/>
                  </a:ext>
                </a:extLst>
              </p14:cNvPr>
              <p14:cNvContentPartPr/>
              <p14:nvPr/>
            </p14:nvContentPartPr>
            <p14:xfrm>
              <a:off x="5243730" y="2187780"/>
              <a:ext cx="374760" cy="2584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0C158CA-3376-4DFB-BC5E-380123A80F5E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26090" y="2169780"/>
                <a:ext cx="410400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7217AF06-BF2A-4517-90FF-45AD3472935C}"/>
              </a:ext>
            </a:extLst>
          </p:cNvPr>
          <p:cNvSpPr txBox="1"/>
          <p:nvPr/>
        </p:nvSpPr>
        <p:spPr>
          <a:xfrm>
            <a:off x="4972663" y="3429000"/>
            <a:ext cx="2454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2000" b="1" dirty="0">
                <a:solidFill>
                  <a:srgbClr val="FF0000"/>
                </a:solidFill>
              </a:rPr>
              <a:t>Convenient removable hook for attaching to trouser loop</a:t>
            </a:r>
            <a:endParaRPr 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50EF111-2A68-4F14-92B3-BE5B73F9E139}"/>
                  </a:ext>
                </a:extLst>
              </p14:cNvPr>
              <p14:cNvContentPartPr/>
              <p14:nvPr/>
            </p14:nvContentPartPr>
            <p14:xfrm>
              <a:off x="7466730" y="2500260"/>
              <a:ext cx="1747440" cy="12855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50EF111-2A68-4F14-92B3-BE5B73F9E13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448730" y="2482260"/>
                <a:ext cx="1783080" cy="13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80EE8BA3-F67A-4682-8EF4-00C34F3ED418}"/>
                  </a:ext>
                </a:extLst>
              </p14:cNvPr>
              <p14:cNvContentPartPr/>
              <p14:nvPr/>
            </p14:nvContentPartPr>
            <p14:xfrm>
              <a:off x="7618650" y="3183900"/>
              <a:ext cx="29880" cy="3826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80EE8BA3-F67A-4682-8EF4-00C34F3ED41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600650" y="3166260"/>
                <a:ext cx="6552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75963F6-8AB1-4300-90B4-7B45968C186B}"/>
                  </a:ext>
                </a:extLst>
              </p14:cNvPr>
              <p14:cNvContentPartPr/>
              <p14:nvPr/>
            </p14:nvContentPartPr>
            <p14:xfrm>
              <a:off x="7619730" y="3141420"/>
              <a:ext cx="158760" cy="371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75963F6-8AB1-4300-90B4-7B45968C186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602090" y="3123780"/>
                <a:ext cx="1944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8" name="Ink 78">
                <a:extLst>
                  <a:ext uri="{FF2B5EF4-FFF2-40B4-BE49-F238E27FC236}">
                    <a16:creationId xmlns:a16="http://schemas.microsoft.com/office/drawing/2014/main" id="{59A556D1-DE1B-4F2B-A13B-03F62808FB2E}"/>
                  </a:ext>
                </a:extLst>
              </p14:cNvPr>
              <p14:cNvContentPartPr/>
              <p14:nvPr/>
            </p14:nvContentPartPr>
            <p14:xfrm>
              <a:off x="7833210" y="3198300"/>
              <a:ext cx="326880" cy="254880"/>
            </p14:xfrm>
          </p:contentPart>
        </mc:Choice>
        <mc:Fallback xmlns="">
          <p:pic>
            <p:nvPicPr>
              <p:cNvPr id="78" name="Ink 78">
                <a:extLst>
                  <a:ext uri="{FF2B5EF4-FFF2-40B4-BE49-F238E27FC236}">
                    <a16:creationId xmlns:a16="http://schemas.microsoft.com/office/drawing/2014/main" id="{59A556D1-DE1B-4F2B-A13B-03F62808FB2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815210" y="3180660"/>
                <a:ext cx="36252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1">
                <a:extLst>
                  <a:ext uri="{FF2B5EF4-FFF2-40B4-BE49-F238E27FC236}">
                    <a16:creationId xmlns:a16="http://schemas.microsoft.com/office/drawing/2014/main" id="{035FC877-5829-405D-B56C-28BFDFA578CC}"/>
                  </a:ext>
                </a:extLst>
              </p14:cNvPr>
              <p14:cNvContentPartPr/>
              <p14:nvPr/>
            </p14:nvContentPartPr>
            <p14:xfrm>
              <a:off x="8174490" y="3198300"/>
              <a:ext cx="128160" cy="297360"/>
            </p14:xfrm>
          </p:contentPart>
        </mc:Choice>
        <mc:Fallback xmlns="">
          <p:pic>
            <p:nvPicPr>
              <p:cNvPr id="81" name="Ink 81">
                <a:extLst>
                  <a:ext uri="{FF2B5EF4-FFF2-40B4-BE49-F238E27FC236}">
                    <a16:creationId xmlns:a16="http://schemas.microsoft.com/office/drawing/2014/main" id="{035FC877-5829-405D-B56C-28BFDFA578C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156490" y="3180660"/>
                <a:ext cx="16380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4" name="Ink 84">
                <a:extLst>
                  <a:ext uri="{FF2B5EF4-FFF2-40B4-BE49-F238E27FC236}">
                    <a16:creationId xmlns:a16="http://schemas.microsoft.com/office/drawing/2014/main" id="{6F96C529-8480-46D0-9A23-7E2BE926271A}"/>
                  </a:ext>
                </a:extLst>
              </p14:cNvPr>
              <p14:cNvContentPartPr/>
              <p14:nvPr/>
            </p14:nvContentPartPr>
            <p14:xfrm>
              <a:off x="8359170" y="3155460"/>
              <a:ext cx="254880" cy="326520"/>
            </p14:xfrm>
          </p:contentPart>
        </mc:Choice>
        <mc:Fallback xmlns="">
          <p:pic>
            <p:nvPicPr>
              <p:cNvPr id="84" name="Ink 84">
                <a:extLst>
                  <a:ext uri="{FF2B5EF4-FFF2-40B4-BE49-F238E27FC236}">
                    <a16:creationId xmlns:a16="http://schemas.microsoft.com/office/drawing/2014/main" id="{6F96C529-8480-46D0-9A23-7E2BE926271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341530" y="3137801"/>
                <a:ext cx="290520" cy="3621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7" name="Ink 87">
                <a:extLst>
                  <a:ext uri="{FF2B5EF4-FFF2-40B4-BE49-F238E27FC236}">
                    <a16:creationId xmlns:a16="http://schemas.microsoft.com/office/drawing/2014/main" id="{2A79D51E-F890-4597-9A7E-1F71B552C8F6}"/>
                  </a:ext>
                </a:extLst>
              </p14:cNvPr>
              <p14:cNvContentPartPr/>
              <p14:nvPr/>
            </p14:nvContentPartPr>
            <p14:xfrm>
              <a:off x="8273850" y="3112980"/>
              <a:ext cx="455400" cy="410760"/>
            </p14:xfrm>
          </p:contentPart>
        </mc:Choice>
        <mc:Fallback xmlns="">
          <p:pic>
            <p:nvPicPr>
              <p:cNvPr id="87" name="Ink 87">
                <a:extLst>
                  <a:ext uri="{FF2B5EF4-FFF2-40B4-BE49-F238E27FC236}">
                    <a16:creationId xmlns:a16="http://schemas.microsoft.com/office/drawing/2014/main" id="{2A79D51E-F890-4597-9A7E-1F71B552C8F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8255850" y="3095340"/>
                <a:ext cx="49104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75CB516-7958-4A32-A68C-7C58CE11E352}"/>
                  </a:ext>
                </a:extLst>
              </p14:cNvPr>
              <p14:cNvContentPartPr/>
              <p14:nvPr/>
            </p14:nvContentPartPr>
            <p14:xfrm>
              <a:off x="8672010" y="3046020"/>
              <a:ext cx="427320" cy="534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75CB516-7958-4A32-A68C-7C58CE11E35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8654010" y="3028380"/>
                <a:ext cx="462960" cy="570600"/>
              </a:xfrm>
              <a:prstGeom prst="rect">
                <a:avLst/>
              </a:prstGeom>
            </p:spPr>
          </p:pic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36984FAF-C135-4FC1-832E-5E69F40EDFEC}"/>
              </a:ext>
            </a:extLst>
          </p:cNvPr>
          <p:cNvSpPr txBox="1"/>
          <p:nvPr/>
        </p:nvSpPr>
        <p:spPr>
          <a:xfrm>
            <a:off x="7466729" y="3785821"/>
            <a:ext cx="196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ZA" sz="2000" i="1" dirty="0">
                <a:solidFill>
                  <a:schemeClr val="accent1"/>
                </a:solidFill>
              </a:rPr>
              <a:t>Made from fashionable </a:t>
            </a:r>
            <a:r>
              <a:rPr lang="en-ZA" sz="2000" b="1" i="1" dirty="0">
                <a:solidFill>
                  <a:schemeClr val="accent1"/>
                </a:solidFill>
              </a:rPr>
              <a:t>denim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6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Iterate on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62708" y="1235676"/>
            <a:ext cx="11666583" cy="5288692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262708" y="729049"/>
            <a:ext cx="107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Reflect and generate a new solution 5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4F71F3-EC00-264F-8172-0346A328C990}"/>
              </a:ext>
            </a:extLst>
          </p:cNvPr>
          <p:cNvSpPr txBox="1"/>
          <p:nvPr/>
        </p:nvSpPr>
        <p:spPr>
          <a:xfrm>
            <a:off x="749644" y="1288821"/>
            <a:ext cx="486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Sketch your idea and note details if necessary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33F920C-8D65-4A9B-BF29-427CE7283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4" y="1792362"/>
            <a:ext cx="3259386" cy="1903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2B518-1043-45E6-A304-BAEBAC0DF5A1}"/>
              </a:ext>
            </a:extLst>
          </p:cNvPr>
          <p:cNvSpPr txBox="1"/>
          <p:nvPr/>
        </p:nvSpPr>
        <p:spPr>
          <a:xfrm>
            <a:off x="783491" y="3834412"/>
            <a:ext cx="3446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100" dirty="0"/>
              <a:t>2 slots for ID, DRIVERS License etc</a:t>
            </a:r>
            <a:endParaRPr lang="en-US" sz="2100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AA269C3-5597-4EDA-B679-A36B63B8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615" y="1740890"/>
            <a:ext cx="3446767" cy="1980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1255E0-EA74-4539-880B-2FB5F417F3D5}"/>
              </a:ext>
            </a:extLst>
          </p:cNvPr>
          <p:cNvSpPr txBox="1"/>
          <p:nvPr/>
        </p:nvSpPr>
        <p:spPr>
          <a:xfrm>
            <a:off x="4372615" y="3880022"/>
            <a:ext cx="3446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100" dirty="0"/>
              <a:t>Convenient hook can attach wallet to bag pack</a:t>
            </a:r>
            <a:endParaRPr lang="en-US" sz="2100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CDF3C213-77EE-421E-B66A-10AE53B32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521" y="1740890"/>
            <a:ext cx="2873935" cy="1980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02CE1-FDEC-4520-AD0E-09E63540D8F0}"/>
              </a:ext>
            </a:extLst>
          </p:cNvPr>
          <p:cNvSpPr txBox="1"/>
          <p:nvPr/>
        </p:nvSpPr>
        <p:spPr>
          <a:xfrm>
            <a:off x="5120469" y="241935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451B4-4049-415A-9033-7F231A5DF367}"/>
              </a:ext>
            </a:extLst>
          </p:cNvPr>
          <p:cNvSpPr txBox="1"/>
          <p:nvPr/>
        </p:nvSpPr>
        <p:spPr>
          <a:xfrm>
            <a:off x="8319162" y="3940497"/>
            <a:ext cx="287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dirty="0"/>
              <a:t>Wallet is lightweight and can fit in pocket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dirty="0"/>
              <a:t>Hook can attach wallet to trouser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60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Build and Test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33FDD38-2A99-344F-AC2B-589E9E4E25ED}"/>
              </a:ext>
            </a:extLst>
          </p:cNvPr>
          <p:cNvSpPr/>
          <p:nvPr/>
        </p:nvSpPr>
        <p:spPr>
          <a:xfrm>
            <a:off x="230196" y="1094797"/>
            <a:ext cx="5865804" cy="5659395"/>
          </a:xfrm>
          <a:prstGeom prst="roundRect">
            <a:avLst>
              <a:gd name="adj" fmla="val 8503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ED6BC2-5002-3A4D-89EF-A82A0EB8A4F6}"/>
              </a:ext>
            </a:extLst>
          </p:cNvPr>
          <p:cNvSpPr txBox="1"/>
          <p:nvPr/>
        </p:nvSpPr>
        <p:spPr>
          <a:xfrm>
            <a:off x="518752" y="695801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Build your solution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446C39-203A-4746-8564-8619BD994B7C}"/>
              </a:ext>
            </a:extLst>
          </p:cNvPr>
          <p:cNvSpPr/>
          <p:nvPr/>
        </p:nvSpPr>
        <p:spPr>
          <a:xfrm>
            <a:off x="6347719" y="1099748"/>
            <a:ext cx="5724832" cy="5659395"/>
          </a:xfrm>
          <a:prstGeom prst="roundRect">
            <a:avLst>
              <a:gd name="adj" fmla="val 9875"/>
            </a:avLst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BB1688-212F-0E4B-AE11-679141F280E8}"/>
              </a:ext>
            </a:extLst>
          </p:cNvPr>
          <p:cNvSpPr/>
          <p:nvPr/>
        </p:nvSpPr>
        <p:spPr>
          <a:xfrm>
            <a:off x="6511850" y="1242533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0250BC-0538-EA41-9D3B-384264757420}"/>
              </a:ext>
            </a:extLst>
          </p:cNvPr>
          <p:cNvSpPr txBox="1"/>
          <p:nvPr/>
        </p:nvSpPr>
        <p:spPr>
          <a:xfrm>
            <a:off x="7024816" y="725208"/>
            <a:ext cx="52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Share your solution and get feedback – 5min 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F3F6E9-3904-8B45-9203-DAD5828E656F}"/>
              </a:ext>
            </a:extLst>
          </p:cNvPr>
          <p:cNvSpPr/>
          <p:nvPr/>
        </p:nvSpPr>
        <p:spPr>
          <a:xfrm>
            <a:off x="481915" y="1427747"/>
            <a:ext cx="522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Make something your partner can interact with use anything you want paper cardboard etc.  Place photo’s here (10min)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5A674F1-B913-3544-87E1-44B51ADF4EF8}"/>
              </a:ext>
            </a:extLst>
          </p:cNvPr>
          <p:cNvSpPr/>
          <p:nvPr/>
        </p:nvSpPr>
        <p:spPr>
          <a:xfrm>
            <a:off x="9301085" y="1223801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5A80DD4-BE3C-2142-8702-1B1315916835}"/>
              </a:ext>
            </a:extLst>
          </p:cNvPr>
          <p:cNvSpPr/>
          <p:nvPr/>
        </p:nvSpPr>
        <p:spPr>
          <a:xfrm>
            <a:off x="6511850" y="3998574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00EC8C3-1737-7143-AB5C-69C541161DB0}"/>
              </a:ext>
            </a:extLst>
          </p:cNvPr>
          <p:cNvSpPr/>
          <p:nvPr/>
        </p:nvSpPr>
        <p:spPr>
          <a:xfrm>
            <a:off x="9301085" y="3979842"/>
            <a:ext cx="2625105" cy="2631308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B8B-B224-9647-BBF9-A96317D00120}"/>
              </a:ext>
            </a:extLst>
          </p:cNvPr>
          <p:cNvSpPr txBox="1"/>
          <p:nvPr/>
        </p:nvSpPr>
        <p:spPr>
          <a:xfrm>
            <a:off x="6717957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worked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2092CB-3F0D-0A4A-8BB0-656FB5C1215D}"/>
              </a:ext>
            </a:extLst>
          </p:cNvPr>
          <p:cNvSpPr txBox="1"/>
          <p:nvPr/>
        </p:nvSpPr>
        <p:spPr>
          <a:xfrm>
            <a:off x="9465276" y="1296219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What can be improved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FF74D3-04EF-9E41-AFA7-E8D3FBBA2114}"/>
              </a:ext>
            </a:extLst>
          </p:cNvPr>
          <p:cNvSpPr txBox="1"/>
          <p:nvPr/>
        </p:nvSpPr>
        <p:spPr>
          <a:xfrm>
            <a:off x="671795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Questions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9054A-CC5B-D841-A8CA-4942F7AD3E10}"/>
              </a:ext>
            </a:extLst>
          </p:cNvPr>
          <p:cNvSpPr txBox="1"/>
          <p:nvPr/>
        </p:nvSpPr>
        <p:spPr>
          <a:xfrm>
            <a:off x="9465276" y="4075263"/>
            <a:ext cx="308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9171E-7BB9-475C-821E-E16C496DC1B6}"/>
              </a:ext>
            </a:extLst>
          </p:cNvPr>
          <p:cNvSpPr txBox="1"/>
          <p:nvPr/>
        </p:nvSpPr>
        <p:spPr>
          <a:xfrm>
            <a:off x="6717956" y="1634772"/>
            <a:ext cx="2436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200" b="1" i="1" dirty="0">
                <a:solidFill>
                  <a:schemeClr val="bg2">
                    <a:lumMod val="50000"/>
                  </a:schemeClr>
                </a:solidFill>
              </a:rPr>
              <a:t>Denim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200" b="1" i="1" dirty="0">
                <a:solidFill>
                  <a:schemeClr val="bg2">
                    <a:lumMod val="50000"/>
                  </a:schemeClr>
                </a:solidFill>
              </a:rPr>
              <a:t>Convenient hook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200" b="1" i="1" dirty="0">
                <a:solidFill>
                  <a:schemeClr val="bg2">
                    <a:lumMod val="50000"/>
                  </a:schemeClr>
                </a:solidFill>
              </a:rPr>
              <a:t>Transparent slot</a:t>
            </a:r>
            <a:endParaRPr lang="en-US" sz="22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A9FEF-0950-4D59-8216-98BF0FC22DFF}"/>
              </a:ext>
            </a:extLst>
          </p:cNvPr>
          <p:cNvSpPr txBox="1"/>
          <p:nvPr/>
        </p:nvSpPr>
        <p:spPr>
          <a:xfrm>
            <a:off x="9465276" y="1616843"/>
            <a:ext cx="2496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dirty="0"/>
              <a:t>The hook can be lengthened for more convenience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52AA80-38B3-4E39-BC67-3B8969FFF965}"/>
              </a:ext>
            </a:extLst>
          </p:cNvPr>
          <p:cNvSpPr txBox="1"/>
          <p:nvPr/>
        </p:nvSpPr>
        <p:spPr>
          <a:xfrm>
            <a:off x="9322432" y="4384964"/>
            <a:ext cx="2603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400" dirty="0"/>
              <a:t>A zip can be added for more security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ZA" sz="2400" dirty="0"/>
              <a:t>One more transparent slot can be added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56B4F-716E-4339-B046-3F69B11CB626}"/>
              </a:ext>
            </a:extLst>
          </p:cNvPr>
          <p:cNvSpPr txBox="1"/>
          <p:nvPr/>
        </p:nvSpPr>
        <p:spPr>
          <a:xfrm>
            <a:off x="6717957" y="4411935"/>
            <a:ext cx="2561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Is it durable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Is it stylish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Is the colour a catch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Is it lightweight</a:t>
            </a:r>
            <a:endParaRPr lang="en-US" sz="2400" dirty="0"/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33FE28E3-AFF8-47DE-9238-625C10A4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5" y="2608096"/>
            <a:ext cx="5284824" cy="35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040A8A-8286-D24D-A130-597B68F1B57D}"/>
              </a:ext>
            </a:extLst>
          </p:cNvPr>
          <p:cNvSpPr/>
          <p:nvPr/>
        </p:nvSpPr>
        <p:spPr>
          <a:xfrm>
            <a:off x="0" y="0"/>
            <a:ext cx="12192000" cy="7290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391B11-CA90-0C41-9A07-A3853573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9049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Your experience</a:t>
            </a:r>
          </a:p>
        </p:txBody>
      </p:sp>
      <p:graphicFrame>
        <p:nvGraphicFramePr>
          <p:cNvPr id="9" name="TextBox 2">
            <a:extLst>
              <a:ext uri="{FF2B5EF4-FFF2-40B4-BE49-F238E27FC236}">
                <a16:creationId xmlns:a16="http://schemas.microsoft.com/office/drawing/2014/main" id="{B464D5E0-BD71-4A46-9B83-A3486D39F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737207"/>
              </p:ext>
            </p:extLst>
          </p:nvPr>
        </p:nvGraphicFramePr>
        <p:xfrm>
          <a:off x="691977" y="1477248"/>
          <a:ext cx="10851753" cy="390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356464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322</Words>
  <Application>Microsoft Office PowerPoint</Application>
  <PresentationFormat>Widescreen</PresentationFormat>
  <Paragraphs>68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 Design your Ideal Wallet</vt:lpstr>
      <vt:lpstr> Empathy – Identify a partner and Engage</vt:lpstr>
      <vt:lpstr>Define and understand the problem and gain insights</vt:lpstr>
      <vt:lpstr> Ideate – Generate alternatives to test</vt:lpstr>
      <vt:lpstr> Iterate on Feedback</vt:lpstr>
      <vt:lpstr>Build and Test</vt:lpstr>
      <vt:lpstr>Your experience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Willem Boshoff</dc:creator>
  <cp:lastModifiedBy>Kagiso RALEKWE</cp:lastModifiedBy>
  <cp:revision>9</cp:revision>
  <dcterms:created xsi:type="dcterms:W3CDTF">2021-04-25T10:17:49Z</dcterms:created>
  <dcterms:modified xsi:type="dcterms:W3CDTF">2021-08-19T12:40:51Z</dcterms:modified>
</cp:coreProperties>
</file>